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0E3AF-5AB6-496D-A230-8C3E794A8B1F}" type="datetimeFigureOut">
              <a:rPr lang="fr-FR" smtClean="0"/>
              <a:t>27/11/2017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015EB-EF52-4CF4-B873-0DE79CCC3C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0425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0E3AF-5AB6-496D-A230-8C3E794A8B1F}" type="datetimeFigureOut">
              <a:rPr lang="fr-FR" smtClean="0"/>
              <a:t>27/11/2017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015EB-EF52-4CF4-B873-0DE79CCC3C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0640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0E3AF-5AB6-496D-A230-8C3E794A8B1F}" type="datetimeFigureOut">
              <a:rPr lang="fr-FR" smtClean="0"/>
              <a:t>27/11/2017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015EB-EF52-4CF4-B873-0DE79CCC3C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3417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0E3AF-5AB6-496D-A230-8C3E794A8B1F}" type="datetimeFigureOut">
              <a:rPr lang="fr-FR" smtClean="0"/>
              <a:t>27/11/2017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015EB-EF52-4CF4-B873-0DE79CCC3C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3823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0E3AF-5AB6-496D-A230-8C3E794A8B1F}" type="datetimeFigureOut">
              <a:rPr lang="fr-FR" smtClean="0"/>
              <a:t>27/11/2017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015EB-EF52-4CF4-B873-0DE79CCC3C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40382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0E3AF-5AB6-496D-A230-8C3E794A8B1F}" type="datetimeFigureOut">
              <a:rPr lang="fr-FR" smtClean="0"/>
              <a:t>27/11/2017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015EB-EF52-4CF4-B873-0DE79CCC3C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42057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0E3AF-5AB6-496D-A230-8C3E794A8B1F}" type="datetimeFigureOut">
              <a:rPr lang="fr-FR" smtClean="0"/>
              <a:t>27/11/2017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015EB-EF52-4CF4-B873-0DE79CCC3C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5102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0E3AF-5AB6-496D-A230-8C3E794A8B1F}" type="datetimeFigureOut">
              <a:rPr lang="fr-FR" smtClean="0"/>
              <a:t>27/11/2017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015EB-EF52-4CF4-B873-0DE79CCC3C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152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0E3AF-5AB6-496D-A230-8C3E794A8B1F}" type="datetimeFigureOut">
              <a:rPr lang="fr-FR" smtClean="0"/>
              <a:t>27/11/2017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015EB-EF52-4CF4-B873-0DE79CCC3C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33058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0E3AF-5AB6-496D-A230-8C3E794A8B1F}" type="datetimeFigureOut">
              <a:rPr lang="fr-FR" smtClean="0"/>
              <a:t>27/11/2017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015EB-EF52-4CF4-B873-0DE79CCC3C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671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0E3AF-5AB6-496D-A230-8C3E794A8B1F}" type="datetimeFigureOut">
              <a:rPr lang="fr-FR" smtClean="0"/>
              <a:t>27/11/2017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015EB-EF52-4CF4-B873-0DE79CCC3C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5452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E0E3AF-5AB6-496D-A230-8C3E794A8B1F}" type="datetimeFigureOut">
              <a:rPr lang="fr-FR" smtClean="0"/>
              <a:t>27/11/2017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B015EB-EF52-4CF4-B873-0DE79CCC3C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2503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2284" y="3647544"/>
            <a:ext cx="7668695" cy="206721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9442" y="519898"/>
            <a:ext cx="7611537" cy="2295845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070918" y="150566"/>
            <a:ext cx="1944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mtClean="0"/>
              <a:t>Forme développée</a:t>
            </a:r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1070918" y="3228213"/>
            <a:ext cx="15209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mtClean="0"/>
              <a:t>Forme réduite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749064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</Words>
  <Application>Microsoft Office PowerPoint</Application>
  <PresentationFormat>Grand écran</PresentationFormat>
  <Paragraphs>2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>Ferring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Albrecht, Steve</dc:creator>
  <cp:lastModifiedBy>Albrecht, Steve</cp:lastModifiedBy>
  <cp:revision>1</cp:revision>
  <dcterms:created xsi:type="dcterms:W3CDTF">2017-11-27T15:20:47Z</dcterms:created>
  <dcterms:modified xsi:type="dcterms:W3CDTF">2017-11-27T15:21:12Z</dcterms:modified>
</cp:coreProperties>
</file>