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BDBED569-4797-4DF1-A0F4-6AAB3CD982D8}" styleName="Style léger 3 - Accentuation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799B23B-EC83-4686-B30A-512413B5E67A}" styleName="Style léger 3 - Accentuation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890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92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185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57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8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243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969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4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13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74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49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04C7A-8E55-42F1-8C96-E6C5402ECE82}" type="datetimeFigureOut">
              <a:rPr lang="fr-FR" smtClean="0"/>
              <a:t>24/12/2016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0FFE7-60B2-4A76-B3B2-A10141BCC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84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Modélisation des emplacement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1938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90339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Etape 1 : renseigner les données nécessaires de codification </a:t>
            </a:r>
            <a:endParaRPr lang="fr-FR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9353269"/>
              </p:ext>
            </p:extLst>
          </p:nvPr>
        </p:nvGraphicFramePr>
        <p:xfrm>
          <a:off x="483198" y="1512243"/>
          <a:ext cx="3441700" cy="342900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930014"/>
                <a:gridCol w="1511686"/>
              </a:tblGrid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Données de base 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Type emp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STAT PAL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Sous Type Emp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Masse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 d'allée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 Alvéole par allée /rack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 d'emplacement par alvéole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 emp/allée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 de niveau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>
                          <a:effectLst/>
                        </a:rPr>
                        <a:t>Total d'emplacement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7200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Modèle des palettes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Europe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Gestion emplacement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Article (monoarticle)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Sous Type Emp (par défaut)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Aucun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Sous type gestion emp </a:t>
                      </a:r>
                      <a:br>
                        <a:rPr lang="fr-FR" sz="1100" u="none" strike="noStrike">
                          <a:effectLst/>
                        </a:rPr>
                      </a:br>
                      <a:r>
                        <a:rPr lang="fr-FR" sz="1100" u="none" strike="noStrike">
                          <a:effectLst/>
                        </a:rPr>
                        <a:t>(par défaut)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Article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Accès entrée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Oui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Accès sortie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Oui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>
                          <a:effectLst/>
                        </a:rPr>
                        <a:t>Optimisation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Oui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8" name="Connecteur droit avec flèche 7"/>
          <p:cNvCxnSpPr/>
          <p:nvPr/>
        </p:nvCxnSpPr>
        <p:spPr>
          <a:xfrm flipH="1">
            <a:off x="3786692" y="1914861"/>
            <a:ext cx="2495774" cy="4087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 flipH="1">
            <a:off x="3700631" y="1914861"/>
            <a:ext cx="2581835" cy="6454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3700631" y="1914861"/>
            <a:ext cx="2581835" cy="1204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 flipH="1">
            <a:off x="3433483" y="1914861"/>
            <a:ext cx="2848983" cy="925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6282466" y="1453196"/>
            <a:ext cx="47979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Ces éléments de base permettent de calculer le nombre d’emplacements total à codifier dans l’entrepôt. </a:t>
            </a:r>
            <a:endParaRPr lang="fr-FR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6282466" y="2658052"/>
            <a:ext cx="5744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J’ai réussi à incrémenter automatiquement sur Excel le nombre des allées, le nb des rack (alvéole), le nb d’emplacement par alvéole et le nb des niveaux  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23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6836" y="171487"/>
            <a:ext cx="10515600" cy="127003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Etape 2 : incrémentation des lignes en fonction du premier tableau 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301208"/>
              </p:ext>
            </p:extLst>
          </p:nvPr>
        </p:nvGraphicFramePr>
        <p:xfrm>
          <a:off x="978945" y="1559858"/>
          <a:ext cx="3087444" cy="3968349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763793"/>
                <a:gridCol w="613186"/>
                <a:gridCol w="580913"/>
                <a:gridCol w="613186"/>
                <a:gridCol w="516366"/>
              </a:tblGrid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Nb Allée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Allée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Rack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Casier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Niveau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A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B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C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D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F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G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 H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I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J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K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P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Q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R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18896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5411096" y="1527586"/>
            <a:ext cx="48301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On a saisit «  le nb d’allée » 20 donc j’ai 20 ligne</a:t>
            </a:r>
          </a:p>
          <a:p>
            <a:r>
              <a:rPr lang="fr-FR" dirty="0" smtClean="0"/>
              <a:t>Et en fonction de cette incrémentation je crée un succession logique de l’alphabet   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411096" y="3022899"/>
            <a:ext cx="2614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jusqu’à cette étape c’est ok </a:t>
            </a:r>
            <a:endParaRPr lang="fr-FR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312362"/>
              </p:ext>
            </p:extLst>
          </p:nvPr>
        </p:nvGraphicFramePr>
        <p:xfrm>
          <a:off x="5804199" y="5045785"/>
          <a:ext cx="4800600" cy="3810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Site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Bâtiment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Zone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Allée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Rack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Case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Niveau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A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6718150" y="5593976"/>
            <a:ext cx="2431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Exemple de codification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640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260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Ce que je souhaite : c’est d’avoir cette incrémentation automatique 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568785"/>
              </p:ext>
            </p:extLst>
          </p:nvPr>
        </p:nvGraphicFramePr>
        <p:xfrm>
          <a:off x="311075" y="2291379"/>
          <a:ext cx="9649607" cy="353024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877237"/>
                <a:gridCol w="877237"/>
                <a:gridCol w="877237"/>
                <a:gridCol w="877237"/>
                <a:gridCol w="877237"/>
                <a:gridCol w="877237"/>
                <a:gridCol w="877237"/>
                <a:gridCol w="877237"/>
                <a:gridCol w="877237"/>
                <a:gridCol w="877237"/>
                <a:gridCol w="877237"/>
              </a:tblGrid>
              <a:tr h="29817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Alvéole 1 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Alvéole 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Alvéole 3 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A-1-2-A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A-1-3-A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A-2-3-A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A-3-3-A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A-1-3-B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A-2-2-B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A-2-3-B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A-3-3-B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A-1-3-C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A-2-3-C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A-3-3-C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A-1-3-D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A-2-3-D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A-3-3-D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A-1-3-E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A-2-3-E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A-3-3-E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A-3-2-F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A-2-1-G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04009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A-1-1-H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A-1-2-H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A-2-1-H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A-2-2-H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A-2-2-H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A-3-1-H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A-3-2-H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A-3-2-H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960" y="1323190"/>
            <a:ext cx="6035040" cy="6131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supposant que j’ai que 3 alvéole par allée logistique 8 niveau de stockage  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7867426" y="903642"/>
            <a:ext cx="43245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/>
              <a:t>Cette incrémentation dans ce tableau, il faut que trouve une solution pour avoir une incrémentation automatique en fonction des données de l’étape 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670071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366</Words>
  <Application>Microsoft Office PowerPoint</Application>
  <PresentationFormat>Grand écran</PresentationFormat>
  <Paragraphs>203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Modélisation des emplacement </vt:lpstr>
      <vt:lpstr>Etape 1 : renseigner les données nécessaires de codification </vt:lpstr>
      <vt:lpstr>Etape 2 : incrémentation des lignes en fonction du premier tableau </vt:lpstr>
      <vt:lpstr>Ce que je souhaite : c’est d’avoir cette incrémentation automatique </vt:lpstr>
    </vt:vector>
  </TitlesOfParts>
  <Company>A-SIS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Modélisation des emplacement</dc:title>
  <dc:creator>EXT-Chokri LTIFI</dc:creator>
  <cp:lastModifiedBy>EXT-Chokri LTIFI</cp:lastModifiedBy>
  <cp:revision>3</cp:revision>
  <dcterms:created xsi:type="dcterms:W3CDTF">2016-12-24T10:26:22Z</dcterms:created>
  <dcterms:modified xsi:type="dcterms:W3CDTF">2016-12-24T10:41:41Z</dcterms:modified>
</cp:coreProperties>
</file>