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ppt/vbaProjectSignature.bin" ContentType="application/vnd.ms-office.vbaProjectSignature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7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_rels/vbaProject.bin.rels><?xml version="1.0" encoding="UTF-8" standalone="yes"?>
<Relationships xmlns="http://schemas.openxmlformats.org/package/2006/relationships"><Relationship Id="rId1" Type="http://schemas.microsoft.com/office/2006/relationships/vbaProjectSignature" Target="vbaProjectSignature.bin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157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514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743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2840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056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387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91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33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03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9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039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B62C5-4963-4434-814E-D69F4F5D16C6}" type="datetimeFigureOut">
              <a:rPr lang="fr-FR" smtClean="0"/>
              <a:t>02/03/2016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E3DBC-5194-444C-808C-606EC4FF38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978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28" y="1124744"/>
            <a:ext cx="52197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1027" name="CommandButton2" r:id="rId2" imgW="914400" imgH="914400"/>
        </mc:Choice>
        <mc:Fallback>
          <p:control name="CommandButton2" r:id="rId2" imgW="914400" imgH="91440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492500" y="4076700"/>
                  <a:ext cx="914400" cy="9144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50128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Eric</dc:creator>
  <cp:lastModifiedBy>Eric</cp:lastModifiedBy>
  <cp:revision>5</cp:revision>
  <dcterms:created xsi:type="dcterms:W3CDTF">2016-03-02T15:59:25Z</dcterms:created>
  <dcterms:modified xsi:type="dcterms:W3CDTF">2016-03-02T16:15:58Z</dcterms:modified>
</cp:coreProperties>
</file>