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0" d="100"/>
          <a:sy n="90" d="100"/>
        </p:scale>
        <p:origin x="6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A5C8605-0E46-4730-97F2-3E650EB6A913}" type="datetimeFigureOut">
              <a:rPr lang="fr-FR" smtClean="0"/>
              <a:t>30/06/2017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3965873-AA11-41D9-BE7E-66EDCFE2A734}" type="slidenum">
              <a:rPr lang="fr-FR" smtClean="0"/>
              <a:t>‹N°›</a:t>
            </a:fld>
            <a:endParaRPr lang="fr-FR"/>
          </a:p>
        </p:txBody>
      </p:sp>
    </p:spTree>
    <p:extLst>
      <p:ext uri="{BB962C8B-B14F-4D97-AF65-F5344CB8AC3E}">
        <p14:creationId xmlns:p14="http://schemas.microsoft.com/office/powerpoint/2010/main" val="660968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5C8605-0E46-4730-97F2-3E650EB6A913}" type="datetimeFigureOut">
              <a:rPr lang="fr-FR" smtClean="0"/>
              <a:t>30/06/2017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3965873-AA11-41D9-BE7E-66EDCFE2A734}" type="slidenum">
              <a:rPr lang="fr-FR" smtClean="0"/>
              <a:t>‹N°›</a:t>
            </a:fld>
            <a:endParaRPr lang="fr-FR"/>
          </a:p>
        </p:txBody>
      </p:sp>
    </p:spTree>
    <p:extLst>
      <p:ext uri="{BB962C8B-B14F-4D97-AF65-F5344CB8AC3E}">
        <p14:creationId xmlns:p14="http://schemas.microsoft.com/office/powerpoint/2010/main" val="1547451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DA5C8605-0E46-4730-97F2-3E650EB6A913}" type="datetimeFigureOut">
              <a:rPr lang="fr-FR" smtClean="0"/>
              <a:t>30/06/2017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3965873-AA11-41D9-BE7E-66EDCFE2A734}" type="slidenum">
              <a:rPr lang="fr-FR" smtClean="0"/>
              <a:t>‹N°›</a:t>
            </a:fld>
            <a:endParaRPr lang="fr-FR"/>
          </a:p>
        </p:txBody>
      </p:sp>
    </p:spTree>
    <p:extLst>
      <p:ext uri="{BB962C8B-B14F-4D97-AF65-F5344CB8AC3E}">
        <p14:creationId xmlns:p14="http://schemas.microsoft.com/office/powerpoint/2010/main" val="1616440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A5C8605-0E46-4730-97F2-3E650EB6A913}" type="datetimeFigureOut">
              <a:rPr lang="fr-FR" smtClean="0"/>
              <a:t>30/06/2017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3965873-AA11-41D9-BE7E-66EDCFE2A734}" type="slidenum">
              <a:rPr lang="fr-FR" smtClean="0"/>
              <a:t>‹N°›</a:t>
            </a:fld>
            <a:endParaRPr lang="fr-FR"/>
          </a:p>
        </p:txBody>
      </p:sp>
    </p:spTree>
    <p:extLst>
      <p:ext uri="{BB962C8B-B14F-4D97-AF65-F5344CB8AC3E}">
        <p14:creationId xmlns:p14="http://schemas.microsoft.com/office/powerpoint/2010/main" val="1999857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A5C8605-0E46-4730-97F2-3E650EB6A913}" type="datetimeFigureOut">
              <a:rPr lang="fr-FR" smtClean="0"/>
              <a:t>30/06/2017</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3965873-AA11-41D9-BE7E-66EDCFE2A734}" type="slidenum">
              <a:rPr lang="fr-FR" smtClean="0"/>
              <a:t>‹N°›</a:t>
            </a:fld>
            <a:endParaRPr lang="fr-FR"/>
          </a:p>
        </p:txBody>
      </p:sp>
    </p:spTree>
    <p:extLst>
      <p:ext uri="{BB962C8B-B14F-4D97-AF65-F5344CB8AC3E}">
        <p14:creationId xmlns:p14="http://schemas.microsoft.com/office/powerpoint/2010/main" val="3760668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A5C8605-0E46-4730-97F2-3E650EB6A913}" type="datetimeFigureOut">
              <a:rPr lang="fr-FR" smtClean="0"/>
              <a:t>30/06/2017</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3965873-AA11-41D9-BE7E-66EDCFE2A734}" type="slidenum">
              <a:rPr lang="fr-FR" smtClean="0"/>
              <a:t>‹N°›</a:t>
            </a:fld>
            <a:endParaRPr lang="fr-FR"/>
          </a:p>
        </p:txBody>
      </p:sp>
    </p:spTree>
    <p:extLst>
      <p:ext uri="{BB962C8B-B14F-4D97-AF65-F5344CB8AC3E}">
        <p14:creationId xmlns:p14="http://schemas.microsoft.com/office/powerpoint/2010/main" val="3253790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A5C8605-0E46-4730-97F2-3E650EB6A913}" type="datetimeFigureOut">
              <a:rPr lang="fr-FR" smtClean="0"/>
              <a:t>30/06/2017</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3965873-AA11-41D9-BE7E-66EDCFE2A734}" type="slidenum">
              <a:rPr lang="fr-FR" smtClean="0"/>
              <a:t>‹N°›</a:t>
            </a:fld>
            <a:endParaRPr lang="fr-FR"/>
          </a:p>
        </p:txBody>
      </p:sp>
    </p:spTree>
    <p:extLst>
      <p:ext uri="{BB962C8B-B14F-4D97-AF65-F5344CB8AC3E}">
        <p14:creationId xmlns:p14="http://schemas.microsoft.com/office/powerpoint/2010/main" val="2408652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A5C8605-0E46-4730-97F2-3E650EB6A913}" type="datetimeFigureOut">
              <a:rPr lang="fr-FR" smtClean="0"/>
              <a:t>30/06/2017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3965873-AA11-41D9-BE7E-66EDCFE2A734}" type="slidenum">
              <a:rPr lang="fr-FR" smtClean="0"/>
              <a:t>‹N°›</a:t>
            </a:fld>
            <a:endParaRPr lang="fr-FR"/>
          </a:p>
        </p:txBody>
      </p:sp>
    </p:spTree>
    <p:extLst>
      <p:ext uri="{BB962C8B-B14F-4D97-AF65-F5344CB8AC3E}">
        <p14:creationId xmlns:p14="http://schemas.microsoft.com/office/powerpoint/2010/main" val="3212685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A5C8605-0E46-4730-97F2-3E650EB6A913}" type="datetimeFigureOut">
              <a:rPr lang="fr-FR" smtClean="0"/>
              <a:t>30/06/2017</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3965873-AA11-41D9-BE7E-66EDCFE2A734}" type="slidenum">
              <a:rPr lang="fr-FR" smtClean="0"/>
              <a:t>‹N°›</a:t>
            </a:fld>
            <a:endParaRPr lang="fr-FR"/>
          </a:p>
        </p:txBody>
      </p:sp>
    </p:spTree>
    <p:extLst>
      <p:ext uri="{BB962C8B-B14F-4D97-AF65-F5344CB8AC3E}">
        <p14:creationId xmlns:p14="http://schemas.microsoft.com/office/powerpoint/2010/main" val="1488698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5C8605-0E46-4730-97F2-3E650EB6A913}" type="datetimeFigureOut">
              <a:rPr lang="fr-FR" smtClean="0"/>
              <a:t>30/06/2017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3965873-AA11-41D9-BE7E-66EDCFE2A734}" type="slidenum">
              <a:rPr lang="fr-FR" smtClean="0"/>
              <a:t>‹N°›</a:t>
            </a:fld>
            <a:endParaRPr lang="fr-FR"/>
          </a:p>
        </p:txBody>
      </p:sp>
    </p:spTree>
    <p:extLst>
      <p:ext uri="{BB962C8B-B14F-4D97-AF65-F5344CB8AC3E}">
        <p14:creationId xmlns:p14="http://schemas.microsoft.com/office/powerpoint/2010/main" val="2879370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5C8605-0E46-4730-97F2-3E650EB6A913}" type="datetimeFigureOut">
              <a:rPr lang="fr-FR" smtClean="0"/>
              <a:t>30/06/2017</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3965873-AA11-41D9-BE7E-66EDCFE2A734}" type="slidenum">
              <a:rPr lang="fr-FR" smtClean="0"/>
              <a:t>‹N°›</a:t>
            </a:fld>
            <a:endParaRPr lang="fr-FR"/>
          </a:p>
        </p:txBody>
      </p:sp>
    </p:spTree>
    <p:extLst>
      <p:ext uri="{BB962C8B-B14F-4D97-AF65-F5344CB8AC3E}">
        <p14:creationId xmlns:p14="http://schemas.microsoft.com/office/powerpoint/2010/main" val="500546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5C8605-0E46-4730-97F2-3E650EB6A913}" type="datetimeFigureOut">
              <a:rPr lang="fr-FR" smtClean="0"/>
              <a:t>30/06/2017</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965873-AA11-41D9-BE7E-66EDCFE2A734}" type="slidenum">
              <a:rPr lang="fr-FR" smtClean="0"/>
              <a:t>‹N°›</a:t>
            </a:fld>
            <a:endParaRPr lang="fr-FR"/>
          </a:p>
        </p:txBody>
      </p:sp>
    </p:spTree>
    <p:extLst>
      <p:ext uri="{BB962C8B-B14F-4D97-AF65-F5344CB8AC3E}">
        <p14:creationId xmlns:p14="http://schemas.microsoft.com/office/powerpoint/2010/main" val="510244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631" y="2385293"/>
            <a:ext cx="5963482" cy="4458322"/>
          </a:xfrm>
          <a:prstGeom prst="rect">
            <a:avLst/>
          </a:prstGeom>
        </p:spPr>
      </p:pic>
      <p:sp>
        <p:nvSpPr>
          <p:cNvPr id="8" name="ZoneTexte 7"/>
          <p:cNvSpPr txBox="1"/>
          <p:nvPr/>
        </p:nvSpPr>
        <p:spPr>
          <a:xfrm>
            <a:off x="353224" y="105545"/>
            <a:ext cx="11444010" cy="646331"/>
          </a:xfrm>
          <a:prstGeom prst="rect">
            <a:avLst/>
          </a:prstGeom>
          <a:noFill/>
        </p:spPr>
        <p:txBody>
          <a:bodyPr wrap="square" rtlCol="0">
            <a:spAutoFit/>
          </a:bodyPr>
          <a:lstStyle/>
          <a:p>
            <a:r>
              <a:rPr lang="fr-FR" dirty="0" smtClean="0"/>
              <a:t>J’aimerai que quand je choisis une catégorie dans ma liste déroulante (matériaux minés par exemple), le tableau ne m’affiche que les lignes où le choix correspond avec la série de petits tableaux </a:t>
            </a:r>
            <a:endParaRPr lang="fr-FR" dirty="0"/>
          </a:p>
        </p:txBody>
      </p:sp>
      <p:pic>
        <p:nvPicPr>
          <p:cNvPr id="9" name="Imag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8455" y="1894517"/>
            <a:ext cx="5458779" cy="3057952"/>
          </a:xfrm>
          <a:prstGeom prst="rect">
            <a:avLst/>
          </a:prstGeom>
        </p:spPr>
      </p:pic>
      <p:pic>
        <p:nvPicPr>
          <p:cNvPr id="10" name="Imag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57987" y="5331637"/>
            <a:ext cx="5339247" cy="1114581"/>
          </a:xfrm>
          <a:prstGeom prst="rect">
            <a:avLst/>
          </a:prstGeom>
        </p:spPr>
      </p:pic>
      <p:cxnSp>
        <p:nvCxnSpPr>
          <p:cNvPr id="12" name="Connecteur droit avec flèche 11"/>
          <p:cNvCxnSpPr/>
          <p:nvPr/>
        </p:nvCxnSpPr>
        <p:spPr>
          <a:xfrm flipH="1">
            <a:off x="1751774" y="422179"/>
            <a:ext cx="2135252" cy="195844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necteur droit avec flèche 12"/>
          <p:cNvCxnSpPr/>
          <p:nvPr/>
        </p:nvCxnSpPr>
        <p:spPr>
          <a:xfrm flipH="1">
            <a:off x="1267690" y="1445439"/>
            <a:ext cx="3034145" cy="187970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Connecteur droit avec flèche 13"/>
          <p:cNvCxnSpPr/>
          <p:nvPr/>
        </p:nvCxnSpPr>
        <p:spPr>
          <a:xfrm>
            <a:off x="4301835" y="1445439"/>
            <a:ext cx="2930238" cy="1640661"/>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necteur droit avec flèche 16"/>
          <p:cNvCxnSpPr/>
          <p:nvPr/>
        </p:nvCxnSpPr>
        <p:spPr>
          <a:xfrm flipH="1">
            <a:off x="1428128" y="1281223"/>
            <a:ext cx="3819280" cy="219880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Connecteur droit avec flèche 18"/>
          <p:cNvCxnSpPr/>
          <p:nvPr/>
        </p:nvCxnSpPr>
        <p:spPr>
          <a:xfrm>
            <a:off x="5223331" y="1281223"/>
            <a:ext cx="3844513" cy="180487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necteur droit avec flèche 21"/>
          <p:cNvCxnSpPr/>
          <p:nvPr/>
        </p:nvCxnSpPr>
        <p:spPr>
          <a:xfrm flipH="1">
            <a:off x="1352984" y="1270240"/>
            <a:ext cx="6342064" cy="234483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necteur droit avec flèche 23"/>
          <p:cNvCxnSpPr/>
          <p:nvPr/>
        </p:nvCxnSpPr>
        <p:spPr>
          <a:xfrm>
            <a:off x="7845136" y="1281223"/>
            <a:ext cx="3432792" cy="180487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6" name="ZoneTexte 25"/>
          <p:cNvSpPr txBox="1"/>
          <p:nvPr/>
        </p:nvSpPr>
        <p:spPr>
          <a:xfrm>
            <a:off x="3285364" y="1290554"/>
            <a:ext cx="7720446" cy="261610"/>
          </a:xfrm>
          <a:prstGeom prst="rect">
            <a:avLst/>
          </a:prstGeom>
          <a:noFill/>
        </p:spPr>
        <p:txBody>
          <a:bodyPr wrap="square" rtlCol="0">
            <a:spAutoFit/>
          </a:bodyPr>
          <a:lstStyle/>
          <a:p>
            <a:r>
              <a:rPr lang="fr-FR" sz="1050" dirty="0" smtClean="0">
                <a:solidFill>
                  <a:srgbClr val="FF0000"/>
                </a:solidFill>
              </a:rPr>
              <a:t>A afficher car la catégorie correspond</a:t>
            </a:r>
            <a:endParaRPr lang="fr-FR" sz="1050" dirty="0">
              <a:solidFill>
                <a:srgbClr val="FF0000"/>
              </a:solidFill>
            </a:endParaRPr>
          </a:p>
        </p:txBody>
      </p:sp>
      <p:sp>
        <p:nvSpPr>
          <p:cNvPr id="27" name="ZoneTexte 26"/>
          <p:cNvSpPr txBox="1"/>
          <p:nvPr/>
        </p:nvSpPr>
        <p:spPr>
          <a:xfrm>
            <a:off x="7417705" y="1070943"/>
            <a:ext cx="7720446" cy="261610"/>
          </a:xfrm>
          <a:prstGeom prst="rect">
            <a:avLst/>
          </a:prstGeom>
          <a:noFill/>
        </p:spPr>
        <p:txBody>
          <a:bodyPr wrap="square" rtlCol="0">
            <a:spAutoFit/>
          </a:bodyPr>
          <a:lstStyle/>
          <a:p>
            <a:r>
              <a:rPr lang="fr-FR" sz="1050" dirty="0" smtClean="0">
                <a:solidFill>
                  <a:srgbClr val="FF0000"/>
                </a:solidFill>
              </a:rPr>
              <a:t>A afficher car la catégorie correspond</a:t>
            </a:r>
            <a:endParaRPr lang="fr-FR" sz="1050" dirty="0">
              <a:solidFill>
                <a:srgbClr val="FF0000"/>
              </a:solidFill>
            </a:endParaRPr>
          </a:p>
        </p:txBody>
      </p:sp>
      <p:sp>
        <p:nvSpPr>
          <p:cNvPr id="28" name="ZoneTexte 27"/>
          <p:cNvSpPr txBox="1"/>
          <p:nvPr/>
        </p:nvSpPr>
        <p:spPr>
          <a:xfrm>
            <a:off x="4238249" y="1091205"/>
            <a:ext cx="7720446" cy="261610"/>
          </a:xfrm>
          <a:prstGeom prst="rect">
            <a:avLst/>
          </a:prstGeom>
          <a:noFill/>
        </p:spPr>
        <p:txBody>
          <a:bodyPr wrap="square" rtlCol="0">
            <a:spAutoFit/>
          </a:bodyPr>
          <a:lstStyle/>
          <a:p>
            <a:r>
              <a:rPr lang="fr-FR" sz="1050" dirty="0" smtClean="0">
                <a:solidFill>
                  <a:srgbClr val="FF0000"/>
                </a:solidFill>
              </a:rPr>
              <a:t>Ne pas afficher car la catégorie ne correspond pas</a:t>
            </a:r>
            <a:endParaRPr lang="fr-FR" sz="1050" dirty="0">
              <a:solidFill>
                <a:srgbClr val="FF0000"/>
              </a:solidFill>
            </a:endParaRPr>
          </a:p>
        </p:txBody>
      </p:sp>
      <p:cxnSp>
        <p:nvCxnSpPr>
          <p:cNvPr id="33" name="Connecteur droit avec flèche 32"/>
          <p:cNvCxnSpPr/>
          <p:nvPr/>
        </p:nvCxnSpPr>
        <p:spPr>
          <a:xfrm>
            <a:off x="6729843" y="744117"/>
            <a:ext cx="1681583" cy="106341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3712189"/>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55</Words>
  <Application>Microsoft Office PowerPoint</Application>
  <PresentationFormat>Grand écran</PresentationFormat>
  <Paragraphs>4</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HP</dc:creator>
  <cp:lastModifiedBy>HP</cp:lastModifiedBy>
  <cp:revision>2</cp:revision>
  <dcterms:created xsi:type="dcterms:W3CDTF">2017-06-30T08:50:09Z</dcterms:created>
  <dcterms:modified xsi:type="dcterms:W3CDTF">2017-06-30T08:51:11Z</dcterms:modified>
</cp:coreProperties>
</file>