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6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664" autoAdjust="0"/>
  </p:normalViewPr>
  <p:slideViewPr>
    <p:cSldViewPr showGuides="1">
      <p:cViewPr varScale="1">
        <p:scale>
          <a:sx n="106" d="100"/>
          <a:sy n="106" d="100"/>
        </p:scale>
        <p:origin x="-121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DB44-7C2F-463A-8373-75F4111BDFEE}" type="datetimeFigureOut">
              <a:rPr lang="fr-FR" smtClean="0"/>
              <a:pPr/>
              <a:t>01/04/2023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2"/>
          <p:cNvGrpSpPr/>
          <p:nvPr/>
        </p:nvGrpSpPr>
        <p:grpSpPr>
          <a:xfrm>
            <a:off x="3497260" y="0"/>
            <a:ext cx="2149480" cy="1998662"/>
            <a:chOff x="3497260" y="0"/>
            <a:chExt cx="2149480" cy="1998662"/>
          </a:xfrm>
        </p:grpSpPr>
        <p:grpSp>
          <p:nvGrpSpPr>
            <p:cNvPr id="5" name="Groupe 211"/>
            <p:cNvGrpSpPr/>
            <p:nvPr/>
          </p:nvGrpSpPr>
          <p:grpSpPr>
            <a:xfrm>
              <a:off x="3497260" y="2"/>
              <a:ext cx="2149480" cy="1991075"/>
              <a:chOff x="4699173" y="3177"/>
              <a:chExt cx="2149480" cy="1991075"/>
            </a:xfrm>
          </p:grpSpPr>
          <p:grpSp>
            <p:nvGrpSpPr>
              <p:cNvPr id="7" name="Group 376"/>
              <p:cNvGrpSpPr>
                <a:grpSpLocks/>
              </p:cNvGrpSpPr>
              <p:nvPr/>
            </p:nvGrpSpPr>
            <p:grpSpPr bwMode="auto">
              <a:xfrm>
                <a:off x="4699173" y="3177"/>
                <a:ext cx="1624013" cy="1444626"/>
                <a:chOff x="2339" y="338"/>
                <a:chExt cx="1023" cy="910"/>
              </a:xfrm>
            </p:grpSpPr>
            <p:grpSp>
              <p:nvGrpSpPr>
                <p:cNvPr id="23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40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42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3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44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1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24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25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36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7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38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9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26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7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  <a:endParaRPr lang="fr-FR" sz="700" dirty="0" smtClean="0"/>
                </a:p>
                <a:p>
                  <a:pPr algn="ctr"/>
                  <a:r>
                    <a:rPr lang="fr-FR" sz="700" dirty="0" smtClean="0"/>
                    <a:t>         3 x 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28" name="Group 367"/>
                <p:cNvGrpSpPr>
                  <a:grpSpLocks/>
                </p:cNvGrpSpPr>
                <p:nvPr/>
              </p:nvGrpSpPr>
              <p:grpSpPr bwMode="auto">
                <a:xfrm>
                  <a:off x="2903" y="852"/>
                  <a:ext cx="62" cy="396"/>
                  <a:chOff x="171" y="2405"/>
                  <a:chExt cx="62" cy="396"/>
                </a:xfrm>
              </p:grpSpPr>
              <p:sp>
                <p:nvSpPr>
                  <p:cNvPr id="29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0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1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34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5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32" name="Line 374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2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3" name="Line 3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4" y="2406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8" name="Groupe 194"/>
              <p:cNvGrpSpPr/>
              <p:nvPr/>
            </p:nvGrpSpPr>
            <p:grpSpPr>
              <a:xfrm>
                <a:off x="5539733" y="1349725"/>
                <a:ext cx="1308920" cy="644527"/>
                <a:chOff x="2689113" y="2715346"/>
                <a:chExt cx="1308920" cy="644527"/>
              </a:xfrm>
            </p:grpSpPr>
            <p:grpSp>
              <p:nvGrpSpPr>
                <p:cNvPr id="9" name="Group 628"/>
                <p:cNvGrpSpPr>
                  <a:grpSpLocks/>
                </p:cNvGrpSpPr>
                <p:nvPr/>
              </p:nvGrpSpPr>
              <p:grpSpPr bwMode="auto">
                <a:xfrm>
                  <a:off x="2689113" y="2715346"/>
                  <a:ext cx="869951" cy="644527"/>
                  <a:chOff x="1435" y="2029"/>
                  <a:chExt cx="548" cy="406"/>
                </a:xfrm>
              </p:grpSpPr>
              <p:sp>
                <p:nvSpPr>
                  <p:cNvPr id="11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12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21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22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3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4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5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17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9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20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8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6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10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6" name="Connecteur droit 5"/>
            <p:cNvCxnSpPr/>
            <p:nvPr/>
          </p:nvCxnSpPr>
          <p:spPr bwMode="auto">
            <a:xfrm>
              <a:off x="3789188" y="1992312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5" name="Groupe 2"/>
          <p:cNvGrpSpPr/>
          <p:nvPr/>
        </p:nvGrpSpPr>
        <p:grpSpPr>
          <a:xfrm>
            <a:off x="3571868" y="2643182"/>
            <a:ext cx="2149480" cy="1998662"/>
            <a:chOff x="3497260" y="0"/>
            <a:chExt cx="2149480" cy="1998662"/>
          </a:xfrm>
        </p:grpSpPr>
        <p:grpSp>
          <p:nvGrpSpPr>
            <p:cNvPr id="46" name="Groupe 211"/>
            <p:cNvGrpSpPr/>
            <p:nvPr/>
          </p:nvGrpSpPr>
          <p:grpSpPr>
            <a:xfrm>
              <a:off x="3497260" y="2"/>
              <a:ext cx="2149480" cy="1991075"/>
              <a:chOff x="4699173" y="3177"/>
              <a:chExt cx="2149480" cy="1991075"/>
            </a:xfrm>
          </p:grpSpPr>
          <p:grpSp>
            <p:nvGrpSpPr>
              <p:cNvPr id="48" name="Group 376"/>
              <p:cNvGrpSpPr>
                <a:grpSpLocks/>
              </p:cNvGrpSpPr>
              <p:nvPr/>
            </p:nvGrpSpPr>
            <p:grpSpPr bwMode="auto">
              <a:xfrm>
                <a:off x="4699173" y="3177"/>
                <a:ext cx="1624013" cy="1444626"/>
                <a:chOff x="2339" y="338"/>
                <a:chExt cx="1023" cy="910"/>
              </a:xfrm>
            </p:grpSpPr>
            <p:grpSp>
              <p:nvGrpSpPr>
                <p:cNvPr id="64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81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83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84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85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82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65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66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77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78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79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80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67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68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  <a:endParaRPr lang="fr-FR" sz="700" dirty="0" smtClean="0"/>
                </a:p>
                <a:p>
                  <a:pPr algn="ctr"/>
                  <a:r>
                    <a:rPr lang="fr-FR" sz="700" dirty="0" smtClean="0"/>
                    <a:t>         3 x 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69" name="Group 367"/>
                <p:cNvGrpSpPr>
                  <a:grpSpLocks/>
                </p:cNvGrpSpPr>
                <p:nvPr/>
              </p:nvGrpSpPr>
              <p:grpSpPr bwMode="auto">
                <a:xfrm>
                  <a:off x="2903" y="852"/>
                  <a:ext cx="62" cy="396"/>
                  <a:chOff x="171" y="2405"/>
                  <a:chExt cx="62" cy="396"/>
                </a:xfrm>
              </p:grpSpPr>
              <p:sp>
                <p:nvSpPr>
                  <p:cNvPr id="70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1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72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75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76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73" name="Line 374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2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4" name="Line 3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4" y="2406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49" name="Groupe 194"/>
              <p:cNvGrpSpPr/>
              <p:nvPr/>
            </p:nvGrpSpPr>
            <p:grpSpPr>
              <a:xfrm>
                <a:off x="5539733" y="1349725"/>
                <a:ext cx="1308920" cy="644527"/>
                <a:chOff x="2689113" y="2715346"/>
                <a:chExt cx="1308920" cy="644527"/>
              </a:xfrm>
            </p:grpSpPr>
            <p:grpSp>
              <p:nvGrpSpPr>
                <p:cNvPr id="50" name="Group 628"/>
                <p:cNvGrpSpPr>
                  <a:grpSpLocks/>
                </p:cNvGrpSpPr>
                <p:nvPr/>
              </p:nvGrpSpPr>
              <p:grpSpPr bwMode="auto">
                <a:xfrm>
                  <a:off x="2689113" y="2715346"/>
                  <a:ext cx="869951" cy="644527"/>
                  <a:chOff x="1435" y="2029"/>
                  <a:chExt cx="548" cy="406"/>
                </a:xfrm>
              </p:grpSpPr>
              <p:sp>
                <p:nvSpPr>
                  <p:cNvPr id="52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53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62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63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54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5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56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58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60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61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59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57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51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47" name="Connecteur droit 46"/>
            <p:cNvCxnSpPr/>
            <p:nvPr/>
          </p:nvCxnSpPr>
          <p:spPr bwMode="auto">
            <a:xfrm>
              <a:off x="3789188" y="1992312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86" name="Groupe 2"/>
          <p:cNvGrpSpPr/>
          <p:nvPr/>
        </p:nvGrpSpPr>
        <p:grpSpPr>
          <a:xfrm>
            <a:off x="285720" y="2786058"/>
            <a:ext cx="2149480" cy="1998662"/>
            <a:chOff x="3497260" y="0"/>
            <a:chExt cx="2149480" cy="1998662"/>
          </a:xfrm>
        </p:grpSpPr>
        <p:grpSp>
          <p:nvGrpSpPr>
            <p:cNvPr id="87" name="Groupe 211"/>
            <p:cNvGrpSpPr/>
            <p:nvPr/>
          </p:nvGrpSpPr>
          <p:grpSpPr>
            <a:xfrm>
              <a:off x="3497260" y="2"/>
              <a:ext cx="2149480" cy="1991075"/>
              <a:chOff x="4699173" y="3177"/>
              <a:chExt cx="2149480" cy="1991075"/>
            </a:xfrm>
          </p:grpSpPr>
          <p:grpSp>
            <p:nvGrpSpPr>
              <p:cNvPr id="89" name="Group 376"/>
              <p:cNvGrpSpPr>
                <a:grpSpLocks/>
              </p:cNvGrpSpPr>
              <p:nvPr/>
            </p:nvGrpSpPr>
            <p:grpSpPr bwMode="auto">
              <a:xfrm>
                <a:off x="4699173" y="3177"/>
                <a:ext cx="1624013" cy="1444626"/>
                <a:chOff x="2339" y="338"/>
                <a:chExt cx="1023" cy="910"/>
              </a:xfrm>
            </p:grpSpPr>
            <p:grpSp>
              <p:nvGrpSpPr>
                <p:cNvPr id="105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122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124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125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126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23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106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107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118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19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120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121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108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109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  <a:endParaRPr lang="fr-FR" sz="700" dirty="0" smtClean="0"/>
                </a:p>
                <a:p>
                  <a:pPr algn="ctr"/>
                  <a:r>
                    <a:rPr lang="fr-FR" sz="700" dirty="0" smtClean="0"/>
                    <a:t>         3 x 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110" name="Group 367"/>
                <p:cNvGrpSpPr>
                  <a:grpSpLocks/>
                </p:cNvGrpSpPr>
                <p:nvPr/>
              </p:nvGrpSpPr>
              <p:grpSpPr bwMode="auto">
                <a:xfrm>
                  <a:off x="2903" y="852"/>
                  <a:ext cx="62" cy="396"/>
                  <a:chOff x="171" y="2405"/>
                  <a:chExt cx="62" cy="396"/>
                </a:xfrm>
              </p:grpSpPr>
              <p:sp>
                <p:nvSpPr>
                  <p:cNvPr id="111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12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13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116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117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14" name="Line 374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2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15" name="Line 3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4" y="2406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90" name="Groupe 194"/>
              <p:cNvGrpSpPr/>
              <p:nvPr/>
            </p:nvGrpSpPr>
            <p:grpSpPr>
              <a:xfrm>
                <a:off x="5539733" y="1349725"/>
                <a:ext cx="1308920" cy="644527"/>
                <a:chOff x="2689113" y="2715346"/>
                <a:chExt cx="1308920" cy="644527"/>
              </a:xfrm>
            </p:grpSpPr>
            <p:grpSp>
              <p:nvGrpSpPr>
                <p:cNvPr id="91" name="Group 628"/>
                <p:cNvGrpSpPr>
                  <a:grpSpLocks/>
                </p:cNvGrpSpPr>
                <p:nvPr/>
              </p:nvGrpSpPr>
              <p:grpSpPr bwMode="auto">
                <a:xfrm>
                  <a:off x="2689113" y="2715346"/>
                  <a:ext cx="869951" cy="644527"/>
                  <a:chOff x="1435" y="2029"/>
                  <a:chExt cx="548" cy="406"/>
                </a:xfrm>
              </p:grpSpPr>
              <p:sp>
                <p:nvSpPr>
                  <p:cNvPr id="93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94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103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104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95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96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97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99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01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102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00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98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92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88" name="Connecteur droit 87"/>
            <p:cNvCxnSpPr/>
            <p:nvPr/>
          </p:nvCxnSpPr>
          <p:spPr bwMode="auto">
            <a:xfrm>
              <a:off x="3789188" y="1992312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2"/>
          <p:cNvGrpSpPr/>
          <p:nvPr/>
        </p:nvGrpSpPr>
        <p:grpSpPr>
          <a:xfrm>
            <a:off x="3497260" y="0"/>
            <a:ext cx="2149480" cy="1998662"/>
            <a:chOff x="3497260" y="0"/>
            <a:chExt cx="2149480" cy="1998662"/>
          </a:xfrm>
        </p:grpSpPr>
        <p:grpSp>
          <p:nvGrpSpPr>
            <p:cNvPr id="3" name="Groupe 211"/>
            <p:cNvGrpSpPr/>
            <p:nvPr/>
          </p:nvGrpSpPr>
          <p:grpSpPr>
            <a:xfrm>
              <a:off x="3497260" y="0"/>
              <a:ext cx="2149480" cy="1991071"/>
              <a:chOff x="4699173" y="3175"/>
              <a:chExt cx="2149480" cy="1991071"/>
            </a:xfrm>
          </p:grpSpPr>
          <p:grpSp>
            <p:nvGrpSpPr>
              <p:cNvPr id="4" name="Group 376"/>
              <p:cNvGrpSpPr>
                <a:grpSpLocks/>
              </p:cNvGrpSpPr>
              <p:nvPr/>
            </p:nvGrpSpPr>
            <p:grpSpPr bwMode="auto">
              <a:xfrm>
                <a:off x="4699173" y="3175"/>
                <a:ext cx="1624013" cy="1444625"/>
                <a:chOff x="2339" y="338"/>
                <a:chExt cx="1023" cy="910"/>
              </a:xfrm>
            </p:grpSpPr>
            <p:grpSp>
              <p:nvGrpSpPr>
                <p:cNvPr id="6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7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41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43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0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23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8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35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1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37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8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25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6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  <a:endParaRPr lang="fr-FR" sz="700" dirty="0" smtClean="0"/>
                </a:p>
                <a:p>
                  <a:pPr algn="ctr"/>
                  <a:r>
                    <a:rPr lang="fr-FR" sz="700" dirty="0" smtClean="0"/>
                    <a:t>         3 x 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14" name="Group 367"/>
                <p:cNvGrpSpPr>
                  <a:grpSpLocks/>
                </p:cNvGrpSpPr>
                <p:nvPr/>
              </p:nvGrpSpPr>
              <p:grpSpPr bwMode="auto">
                <a:xfrm>
                  <a:off x="2903" y="852"/>
                  <a:ext cx="62" cy="396"/>
                  <a:chOff x="171" y="2405"/>
                  <a:chExt cx="62" cy="396"/>
                </a:xfrm>
              </p:grpSpPr>
              <p:sp>
                <p:nvSpPr>
                  <p:cNvPr id="28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29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6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33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4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31" name="Line 374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2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2" name="Line 3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4" y="2406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22" name="Groupe 194"/>
              <p:cNvGrpSpPr/>
              <p:nvPr/>
            </p:nvGrpSpPr>
            <p:grpSpPr>
              <a:xfrm>
                <a:off x="5539730" y="1349720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24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869950" cy="644526"/>
                  <a:chOff x="1435" y="2029"/>
                  <a:chExt cx="548" cy="406"/>
                </a:xfrm>
              </p:grpSpPr>
              <p:sp>
                <p:nvSpPr>
                  <p:cNvPr id="10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27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20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21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2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3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0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36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8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19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7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5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9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5" name="Connecteur droit 4"/>
            <p:cNvCxnSpPr/>
            <p:nvPr/>
          </p:nvCxnSpPr>
          <p:spPr bwMode="auto">
            <a:xfrm>
              <a:off x="3789188" y="1992312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e 2"/>
          <p:cNvGrpSpPr/>
          <p:nvPr/>
        </p:nvGrpSpPr>
        <p:grpSpPr>
          <a:xfrm>
            <a:off x="285720" y="2786058"/>
            <a:ext cx="2149480" cy="1998662"/>
            <a:chOff x="3497260" y="0"/>
            <a:chExt cx="2149480" cy="1998662"/>
          </a:xfrm>
        </p:grpSpPr>
        <p:grpSp>
          <p:nvGrpSpPr>
            <p:cNvPr id="4" name="Groupe 211"/>
            <p:cNvGrpSpPr/>
            <p:nvPr/>
          </p:nvGrpSpPr>
          <p:grpSpPr>
            <a:xfrm>
              <a:off x="3497260" y="0"/>
              <a:ext cx="2149480" cy="1991071"/>
              <a:chOff x="4699173" y="3175"/>
              <a:chExt cx="2149480" cy="1991071"/>
            </a:xfrm>
          </p:grpSpPr>
          <p:grpSp>
            <p:nvGrpSpPr>
              <p:cNvPr id="6" name="Group 376"/>
              <p:cNvGrpSpPr>
                <a:grpSpLocks/>
              </p:cNvGrpSpPr>
              <p:nvPr/>
            </p:nvGrpSpPr>
            <p:grpSpPr bwMode="auto">
              <a:xfrm>
                <a:off x="4699173" y="3175"/>
                <a:ext cx="1624013" cy="1444625"/>
                <a:chOff x="2339" y="338"/>
                <a:chExt cx="1023" cy="910"/>
              </a:xfrm>
            </p:grpSpPr>
            <p:grpSp>
              <p:nvGrpSpPr>
                <p:cNvPr id="22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39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41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43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0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23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24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35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6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37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8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25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6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  <a:endParaRPr lang="fr-FR" sz="700" dirty="0" smtClean="0"/>
                </a:p>
                <a:p>
                  <a:pPr algn="ctr"/>
                  <a:r>
                    <a:rPr lang="fr-FR" sz="700" dirty="0" smtClean="0"/>
                    <a:t>         3 x 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27" name="Group 367"/>
                <p:cNvGrpSpPr>
                  <a:grpSpLocks/>
                </p:cNvGrpSpPr>
                <p:nvPr/>
              </p:nvGrpSpPr>
              <p:grpSpPr bwMode="auto">
                <a:xfrm>
                  <a:off x="2903" y="852"/>
                  <a:ext cx="62" cy="396"/>
                  <a:chOff x="171" y="2405"/>
                  <a:chExt cx="62" cy="396"/>
                </a:xfrm>
              </p:grpSpPr>
              <p:sp>
                <p:nvSpPr>
                  <p:cNvPr id="28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29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0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33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4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31" name="Line 374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2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2" name="Line 3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4" y="2406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7" name="Groupe 194"/>
              <p:cNvGrpSpPr/>
              <p:nvPr/>
            </p:nvGrpSpPr>
            <p:grpSpPr>
              <a:xfrm>
                <a:off x="5539730" y="1349720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8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869950" cy="644526"/>
                  <a:chOff x="1435" y="2029"/>
                  <a:chExt cx="548" cy="406"/>
                </a:xfrm>
              </p:grpSpPr>
              <p:sp>
                <p:nvSpPr>
                  <p:cNvPr id="10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11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20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21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2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3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4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16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8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19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7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5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9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5" name="Connecteur droit 4"/>
            <p:cNvCxnSpPr/>
            <p:nvPr/>
          </p:nvCxnSpPr>
          <p:spPr bwMode="auto">
            <a:xfrm>
              <a:off x="3789188" y="1992312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70</Words>
  <Application>Microsoft Office PowerPoint</Application>
  <PresentationFormat>Affichage à l'écran (4:3)</PresentationFormat>
  <Paragraphs>30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Company>Apave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S823273</dc:creator>
  <cp:lastModifiedBy>FRANCIS</cp:lastModifiedBy>
  <cp:revision>38</cp:revision>
  <dcterms:created xsi:type="dcterms:W3CDTF">2023-03-25T17:10:57Z</dcterms:created>
  <dcterms:modified xsi:type="dcterms:W3CDTF">2023-04-01T04:36:17Z</dcterms:modified>
</cp:coreProperties>
</file>