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handoutMasterIdLst>
    <p:handoutMasterId r:id="rId4"/>
  </p:handoutMasterIdLst>
  <p:sldIdLst>
    <p:sldId id="264" r:id="rId2"/>
    <p:sldId id="265" r:id="rId3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5345"/>
    <a:srgbClr val="575346"/>
    <a:srgbClr val="FFF2CC"/>
    <a:srgbClr val="DCCAAE"/>
    <a:srgbClr val="EEECE1"/>
    <a:srgbClr val="F5F5DC"/>
    <a:srgbClr val="E20000"/>
    <a:srgbClr val="DFDCC7"/>
    <a:srgbClr val="635E51"/>
    <a:srgbClr val="B0A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1044" y="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-3960" y="-96"/>
      </p:cViewPr>
      <p:guideLst>
        <p:guide orient="horz" pos="3127"/>
        <p:guide pos="2141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293" cy="496961"/>
          </a:xfrm>
          <a:prstGeom prst="rect">
            <a:avLst/>
          </a:prstGeom>
        </p:spPr>
        <p:txBody>
          <a:bodyPr vert="horz" lIns="90443" tIns="45222" rIns="90443" bIns="45222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815" y="0"/>
            <a:ext cx="2945293" cy="496961"/>
          </a:xfrm>
          <a:prstGeom prst="rect">
            <a:avLst/>
          </a:prstGeom>
        </p:spPr>
        <p:txBody>
          <a:bodyPr vert="horz" lIns="90443" tIns="45222" rIns="90443" bIns="45222" rtlCol="0"/>
          <a:lstStyle>
            <a:lvl1pPr algn="r">
              <a:defRPr sz="1200"/>
            </a:lvl1pPr>
          </a:lstStyle>
          <a:p>
            <a:fld id="{EFCD2FDE-8BCB-4F3E-BD6D-4D6631C0BB18}" type="datetimeFigureOut">
              <a:rPr lang="fr-FR" smtClean="0"/>
              <a:t>23/04/2020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105"/>
            <a:ext cx="2945293" cy="496961"/>
          </a:xfrm>
          <a:prstGeom prst="rect">
            <a:avLst/>
          </a:prstGeom>
        </p:spPr>
        <p:txBody>
          <a:bodyPr vert="horz" lIns="90443" tIns="45222" rIns="90443" bIns="45222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815" y="9428105"/>
            <a:ext cx="2945293" cy="496961"/>
          </a:xfrm>
          <a:prstGeom prst="rect">
            <a:avLst/>
          </a:prstGeom>
        </p:spPr>
        <p:txBody>
          <a:bodyPr vert="horz" lIns="90443" tIns="45222" rIns="90443" bIns="45222" rtlCol="0" anchor="b"/>
          <a:lstStyle>
            <a:lvl1pPr algn="r">
              <a:defRPr sz="1200"/>
            </a:lvl1pPr>
          </a:lstStyle>
          <a:p>
            <a:fld id="{C9153FFF-2A69-485D-8F14-5F27E2CF7B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4968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mbre d'actions - glob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1">
            <a:extLst>
              <a:ext uri="{FF2B5EF4-FFF2-40B4-BE49-F238E27FC236}">
                <a16:creationId xmlns:a16="http://schemas.microsoft.com/office/drawing/2014/main" id="{42A35AA1-5529-4D98-A977-668A13E5E04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4955081"/>
            <a:ext cx="3225600" cy="276999"/>
          </a:xfrm>
          <a:prstGeom prst="rect">
            <a:avLst/>
          </a:prstGeom>
          <a:solidFill>
            <a:srgbClr val="DCCAAE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altLang="fr-FR" sz="1200" b="1" cap="small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PROVENANCE</a:t>
            </a:r>
            <a:endParaRPr lang="fr-FR" altLang="fr-FR" sz="1200" b="1" cap="small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oneTexte 54">
            <a:extLst>
              <a:ext uri="{FF2B5EF4-FFF2-40B4-BE49-F238E27FC236}">
                <a16:creationId xmlns:a16="http://schemas.microsoft.com/office/drawing/2014/main" id="{6C543716-889D-4545-BCB1-848B9C22C9B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" y="801829"/>
            <a:ext cx="3225600" cy="276999"/>
          </a:xfrm>
          <a:prstGeom prst="rect">
            <a:avLst/>
          </a:prstGeom>
          <a:solidFill>
            <a:srgbClr val="DCCAAE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altLang="fr-FR" sz="1200" b="1" cap="small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OBJECTIF</a:t>
            </a:r>
          </a:p>
        </p:txBody>
      </p:sp>
      <p:sp>
        <p:nvSpPr>
          <p:cNvPr id="6" name="ZoneTexte 54">
            <a:extLst>
              <a:ext uri="{FF2B5EF4-FFF2-40B4-BE49-F238E27FC236}">
                <a16:creationId xmlns:a16="http://schemas.microsoft.com/office/drawing/2014/main" id="{6C543716-889D-4545-BCB1-848B9C22C9B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2878455"/>
            <a:ext cx="3225600" cy="276999"/>
          </a:xfrm>
          <a:prstGeom prst="rect">
            <a:avLst/>
          </a:prstGeom>
          <a:solidFill>
            <a:srgbClr val="DCCAAE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altLang="fr-FR" sz="1200" b="1" cap="small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CADRE</a:t>
            </a:r>
            <a:endParaRPr lang="fr-FR" altLang="fr-FR" sz="1200" b="1" cap="small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96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A26133A-89B1-4734-8CA3-3CA18AAF2D32}"/>
              </a:ext>
            </a:extLst>
          </p:cNvPr>
          <p:cNvSpPr/>
          <p:nvPr userDrawn="1"/>
        </p:nvSpPr>
        <p:spPr>
          <a:xfrm>
            <a:off x="-5949" y="0"/>
            <a:ext cx="9944888" cy="6902618"/>
          </a:xfrm>
          <a:prstGeom prst="rect">
            <a:avLst/>
          </a:prstGeom>
          <a:solidFill>
            <a:srgbClr val="DCC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6C2C95-36B6-4ECF-99AB-BC47248D2404}"/>
              </a:ext>
            </a:extLst>
          </p:cNvPr>
          <p:cNvSpPr/>
          <p:nvPr userDrawn="1"/>
        </p:nvSpPr>
        <p:spPr>
          <a:xfrm>
            <a:off x="-5949" y="0"/>
            <a:ext cx="3248879" cy="6902618"/>
          </a:xfrm>
          <a:prstGeom prst="rect">
            <a:avLst/>
          </a:prstGeom>
          <a:solidFill>
            <a:srgbClr val="575346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highlight>
                <a:srgbClr val="000000"/>
              </a:highlight>
            </a:endParaRPr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F0206A1B-EE2E-450A-932F-E63D1C214DEC}"/>
              </a:ext>
            </a:extLst>
          </p:cNvPr>
          <p:cNvCxnSpPr/>
          <p:nvPr userDrawn="1"/>
        </p:nvCxnSpPr>
        <p:spPr>
          <a:xfrm>
            <a:off x="3242930" y="0"/>
            <a:ext cx="0" cy="6902618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1">
            <a:extLst>
              <a:ext uri="{FF2B5EF4-FFF2-40B4-BE49-F238E27FC236}">
                <a16:creationId xmlns:a16="http://schemas.microsoft.com/office/drawing/2014/main" id="{4539B60B-E544-479C-BF93-AA80F8B8B9C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8185150" y="6611938"/>
            <a:ext cx="1720850" cy="246062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1000" b="1" dirty="0">
                <a:solidFill>
                  <a:srgbClr val="FF0000"/>
                </a:solidFill>
                <a:latin typeface="Arial" charset="0"/>
                <a:cs typeface="Arial" charset="0"/>
              </a:rPr>
              <a:t>DIFFUSION RESTREINTE</a:t>
            </a:r>
          </a:p>
        </p:txBody>
      </p:sp>
    </p:spTree>
    <p:extLst>
      <p:ext uri="{BB962C8B-B14F-4D97-AF65-F5344CB8AC3E}">
        <p14:creationId xmlns:p14="http://schemas.microsoft.com/office/powerpoint/2010/main" val="1924403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E62BECE-7B92-4C11-9C87-3DA1806A46A8}"/>
              </a:ext>
            </a:extLst>
          </p:cNvPr>
          <p:cNvSpPr/>
          <p:nvPr/>
        </p:nvSpPr>
        <p:spPr>
          <a:xfrm>
            <a:off x="2560321" y="166615"/>
            <a:ext cx="6074228" cy="465153"/>
          </a:xfrm>
          <a:prstGeom prst="rect">
            <a:avLst/>
          </a:prstGeom>
          <a:solidFill>
            <a:srgbClr val="DFDCC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>
              <a:defRPr/>
            </a:pPr>
            <a:r>
              <a:rPr lang="fr-FR" altLang="fr-FR" sz="1700" dirty="0" smtClean="0">
                <a:solidFill>
                  <a:srgbClr val="EEECE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fr-FR" altLang="fr-FR" sz="1700" b="1" dirty="0">
              <a:solidFill>
                <a:srgbClr val="EEECE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62BECE-7B92-4C11-9C87-3DA1806A46A8}"/>
              </a:ext>
            </a:extLst>
          </p:cNvPr>
          <p:cNvSpPr/>
          <p:nvPr/>
        </p:nvSpPr>
        <p:spPr>
          <a:xfrm>
            <a:off x="705396" y="166615"/>
            <a:ext cx="1750421" cy="465153"/>
          </a:xfrm>
          <a:prstGeom prst="rect">
            <a:avLst/>
          </a:prstGeom>
          <a:solidFill>
            <a:srgbClr val="DCCAA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endParaRPr lang="fr-FR" altLang="fr-FR" sz="1700" b="1" dirty="0">
              <a:solidFill>
                <a:srgbClr val="EEECE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65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E62BECE-7B92-4C11-9C87-3DA1806A46A8}"/>
              </a:ext>
            </a:extLst>
          </p:cNvPr>
          <p:cNvSpPr/>
          <p:nvPr/>
        </p:nvSpPr>
        <p:spPr>
          <a:xfrm>
            <a:off x="2560321" y="166615"/>
            <a:ext cx="6074228" cy="465153"/>
          </a:xfrm>
          <a:prstGeom prst="rect">
            <a:avLst/>
          </a:prstGeom>
          <a:solidFill>
            <a:srgbClr val="DFDCC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>
              <a:defRPr/>
            </a:pPr>
            <a:r>
              <a:rPr lang="fr-FR" altLang="fr-FR" sz="1700" dirty="0" smtClean="0">
                <a:solidFill>
                  <a:srgbClr val="EEECE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fr-FR" altLang="fr-FR" sz="1700" b="1" dirty="0">
              <a:solidFill>
                <a:srgbClr val="EEECE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62BECE-7B92-4C11-9C87-3DA1806A46A8}"/>
              </a:ext>
            </a:extLst>
          </p:cNvPr>
          <p:cNvSpPr/>
          <p:nvPr/>
        </p:nvSpPr>
        <p:spPr>
          <a:xfrm>
            <a:off x="705396" y="166615"/>
            <a:ext cx="1750421" cy="465153"/>
          </a:xfrm>
          <a:prstGeom prst="rect">
            <a:avLst/>
          </a:prstGeom>
          <a:solidFill>
            <a:srgbClr val="DCCAA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endParaRPr lang="fr-FR" altLang="fr-FR" sz="1700" b="1" dirty="0">
              <a:solidFill>
                <a:srgbClr val="EEECE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53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mbre d'actions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6683</TotalTime>
  <Words>2</Words>
  <Application>Microsoft Office PowerPoint</Application>
  <PresentationFormat>Format A4 (210 x 297 mm)</PresentationFormat>
  <Paragraphs>2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Arial</vt:lpstr>
      <vt:lpstr>Calibri</vt:lpstr>
      <vt:lpstr>Nombre d'actions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JB</dc:creator>
  <cp:lastModifiedBy>SUBHI Ziad SLT</cp:lastModifiedBy>
  <cp:revision>679</cp:revision>
  <cp:lastPrinted>2019-10-03T15:09:57Z</cp:lastPrinted>
  <dcterms:created xsi:type="dcterms:W3CDTF">2018-10-15T09:21:40Z</dcterms:created>
  <dcterms:modified xsi:type="dcterms:W3CDTF">2020-04-23T10:28:13Z</dcterms:modified>
</cp:coreProperties>
</file>