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3F27D-7EFB-4228-B6DD-DA30BDCB9586}" type="datetimeFigureOut">
              <a:rPr lang="fr-FR" smtClean="0"/>
              <a:t>31/07/2014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EB55F-2E5F-4A7A-AD01-84B960F992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1611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3F27D-7EFB-4228-B6DD-DA30BDCB9586}" type="datetimeFigureOut">
              <a:rPr lang="fr-FR" smtClean="0"/>
              <a:t>31/07/2014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EB55F-2E5F-4A7A-AD01-84B960F992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1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3F27D-7EFB-4228-B6DD-DA30BDCB9586}" type="datetimeFigureOut">
              <a:rPr lang="fr-FR" smtClean="0"/>
              <a:t>31/07/2014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EB55F-2E5F-4A7A-AD01-84B960F992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199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3F27D-7EFB-4228-B6DD-DA30BDCB9586}" type="datetimeFigureOut">
              <a:rPr lang="fr-FR" smtClean="0"/>
              <a:t>31/07/2014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EB55F-2E5F-4A7A-AD01-84B960F992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1339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3F27D-7EFB-4228-B6DD-DA30BDCB9586}" type="datetimeFigureOut">
              <a:rPr lang="fr-FR" smtClean="0"/>
              <a:t>31/07/2014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EB55F-2E5F-4A7A-AD01-84B960F992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1905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3F27D-7EFB-4228-B6DD-DA30BDCB9586}" type="datetimeFigureOut">
              <a:rPr lang="fr-FR" smtClean="0"/>
              <a:t>31/07/2014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EB55F-2E5F-4A7A-AD01-84B960F992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737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3F27D-7EFB-4228-B6DD-DA30BDCB9586}" type="datetimeFigureOut">
              <a:rPr lang="fr-FR" smtClean="0"/>
              <a:t>31/07/2014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EB55F-2E5F-4A7A-AD01-84B960F992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68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3F27D-7EFB-4228-B6DD-DA30BDCB9586}" type="datetimeFigureOut">
              <a:rPr lang="fr-FR" smtClean="0"/>
              <a:t>31/07/2014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EB55F-2E5F-4A7A-AD01-84B960F992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463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3F27D-7EFB-4228-B6DD-DA30BDCB9586}" type="datetimeFigureOut">
              <a:rPr lang="fr-FR" smtClean="0"/>
              <a:t>31/07/2014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EB55F-2E5F-4A7A-AD01-84B960F992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2336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3F27D-7EFB-4228-B6DD-DA30BDCB9586}" type="datetimeFigureOut">
              <a:rPr lang="fr-FR" smtClean="0"/>
              <a:t>31/07/2014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EB55F-2E5F-4A7A-AD01-84B960F992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843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3F27D-7EFB-4228-B6DD-DA30BDCB9586}" type="datetimeFigureOut">
              <a:rPr lang="fr-FR" smtClean="0"/>
              <a:t>31/07/2014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EB55F-2E5F-4A7A-AD01-84B960F992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1033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C3F27D-7EFB-4228-B6DD-DA30BDCB9586}" type="datetimeFigureOut">
              <a:rPr lang="fr-FR" smtClean="0"/>
              <a:t>31/07/2014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DEB55F-2E5F-4A7A-AD01-84B960F992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4372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683568" y="260648"/>
            <a:ext cx="1800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smtClean="0"/>
              <a:t>Trame de mon fichier </a:t>
            </a:r>
            <a:r>
              <a:rPr lang="fr-FR" sz="1100" dirty="0" err="1" smtClean="0"/>
              <a:t>excel</a:t>
            </a:r>
            <a:endParaRPr lang="fr-FR" sz="1100" dirty="0" smtClean="0"/>
          </a:p>
          <a:p>
            <a:endParaRPr lang="fr-FR" sz="1100" dirty="0"/>
          </a:p>
        </p:txBody>
      </p:sp>
      <p:sp>
        <p:nvSpPr>
          <p:cNvPr id="9" name="ZoneTexte 8"/>
          <p:cNvSpPr txBox="1"/>
          <p:nvPr/>
        </p:nvSpPr>
        <p:spPr>
          <a:xfrm>
            <a:off x="467544" y="1700808"/>
            <a:ext cx="70567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smtClean="0"/>
              <a:t>Etape 1: Je renseigne manuelle ment le fichier </a:t>
            </a:r>
            <a:r>
              <a:rPr lang="fr-FR" sz="1100" dirty="0" err="1" smtClean="0"/>
              <a:t>excel</a:t>
            </a:r>
            <a:r>
              <a:rPr lang="fr-FR" sz="1100" dirty="0" smtClean="0"/>
              <a:t>.</a:t>
            </a:r>
          </a:p>
          <a:p>
            <a:r>
              <a:rPr lang="fr-FR" sz="1100" dirty="0" smtClean="0"/>
              <a:t>La référence, le titre, le type et la zone de la mesure sont identiques sur tous les véhicules</a:t>
            </a:r>
          </a:p>
          <a:p>
            <a:r>
              <a:rPr lang="fr-FR" sz="1100" dirty="0" smtClean="0"/>
              <a:t>Le </a:t>
            </a:r>
            <a:r>
              <a:rPr lang="fr-FR" sz="1100" dirty="0" err="1" smtClean="0"/>
              <a:t>status</a:t>
            </a:r>
            <a:r>
              <a:rPr lang="fr-FR" sz="1100" dirty="0" smtClean="0"/>
              <a:t> de la mesure lui peut différé d'un véhicule à l'autre.</a:t>
            </a:r>
          </a:p>
          <a:p>
            <a:endParaRPr lang="fr-FR" sz="1100" dirty="0" smtClean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5475"/>
            <a:ext cx="8280920" cy="939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348880"/>
            <a:ext cx="8280920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448792" y="3284984"/>
            <a:ext cx="82089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000" dirty="0" smtClean="0"/>
              <a:t>Etape2:</a:t>
            </a:r>
          </a:p>
          <a:p>
            <a:r>
              <a:rPr lang="fr-FR" sz="1000" dirty="0" smtClean="0"/>
              <a:t>Je lance </a:t>
            </a:r>
            <a:r>
              <a:rPr lang="fr-FR" sz="1000" dirty="0" smtClean="0"/>
              <a:t>à l’aide d’un bouton une </a:t>
            </a:r>
            <a:r>
              <a:rPr lang="fr-FR" sz="1000" dirty="0" smtClean="0"/>
              <a:t>macro qui me rempli l'</a:t>
            </a:r>
            <a:r>
              <a:rPr lang="fr-FR" sz="1000" dirty="0" err="1" smtClean="0"/>
              <a:t>extract</a:t>
            </a:r>
            <a:r>
              <a:rPr lang="fr-FR" sz="1000" dirty="0" smtClean="0"/>
              <a:t> comparé .</a:t>
            </a:r>
          </a:p>
          <a:p>
            <a:r>
              <a:rPr lang="fr-FR" sz="1000" dirty="0" smtClean="0"/>
              <a:t>Elle vérifie si la référence des données de références est présente dans la référence des données sources.</a:t>
            </a:r>
          </a:p>
          <a:p>
            <a:r>
              <a:rPr lang="fr-FR" sz="1000" dirty="0" smtClean="0"/>
              <a:t>Le but étant d’avoir dans l’</a:t>
            </a:r>
            <a:r>
              <a:rPr lang="fr-FR" sz="1000" dirty="0" err="1" smtClean="0"/>
              <a:t>extract</a:t>
            </a:r>
            <a:r>
              <a:rPr lang="fr-FR" sz="1000" dirty="0" smtClean="0"/>
              <a:t> l’ensemble des références, leur titre, le type et la zone qui sont identiques sur les véhicules et le </a:t>
            </a:r>
            <a:r>
              <a:rPr lang="fr-FR" sz="1000" dirty="0" err="1" smtClean="0"/>
              <a:t>status</a:t>
            </a:r>
            <a:r>
              <a:rPr lang="fr-FR" sz="1000" dirty="0" smtClean="0"/>
              <a:t> propre pour chaque véhicule</a:t>
            </a:r>
            <a:endParaRPr lang="fr-FR" sz="1000" dirty="0" smtClean="0"/>
          </a:p>
          <a:p>
            <a:r>
              <a:rPr lang="fr-FR" sz="1000" dirty="0" smtClean="0"/>
              <a:t>- Cas 1:  si on prend la  référence de  la mesure ‘1, je vois qu’elle n’est pas dans les données sources = &gt;  je la met dans l’</a:t>
            </a:r>
            <a:r>
              <a:rPr lang="fr-FR" sz="1000" dirty="0" err="1" smtClean="0"/>
              <a:t>extract</a:t>
            </a:r>
            <a:r>
              <a:rPr lang="fr-FR" sz="1000" dirty="0" smtClean="0"/>
              <a:t> comparé et je récupère le titre , le type et la zone et la cellule « A3 »  qui correspond au </a:t>
            </a:r>
            <a:r>
              <a:rPr lang="fr-FR" sz="1000" dirty="0" err="1" smtClean="0"/>
              <a:t>status</a:t>
            </a:r>
            <a:r>
              <a:rPr lang="fr-FR" sz="1000" dirty="0" smtClean="0"/>
              <a:t> de la mesure sur le véhicule A est vide car il n’est pas présent dans les données sources du véhicule « A »</a:t>
            </a:r>
            <a:endParaRPr lang="fr-FR" sz="1000" dirty="0" smtClean="0"/>
          </a:p>
          <a:p>
            <a:r>
              <a:rPr lang="fr-FR" sz="1000" b="1" dirty="0" smtClean="0"/>
              <a:t>- </a:t>
            </a:r>
            <a:r>
              <a:rPr lang="fr-FR" sz="1000" dirty="0" smtClean="0"/>
              <a:t>Cas 2:  si on prend la référence de la mesure ‘2’ ’(ou 3,4) , elle est présente </a:t>
            </a:r>
            <a:r>
              <a:rPr lang="fr-FR" sz="1000" dirty="0"/>
              <a:t> </a:t>
            </a:r>
            <a:r>
              <a:rPr lang="fr-FR" sz="1000" dirty="0" smtClean="0"/>
              <a:t>dans les données sources =&gt; </a:t>
            </a:r>
            <a:r>
              <a:rPr lang="fr-FR" sz="1000" dirty="0" smtClean="0"/>
              <a:t>je reporte dans l'</a:t>
            </a:r>
            <a:r>
              <a:rPr lang="fr-FR" sz="1000" dirty="0" err="1" smtClean="0"/>
              <a:t>extract</a:t>
            </a:r>
            <a:r>
              <a:rPr lang="fr-FR" sz="1000" dirty="0" smtClean="0"/>
              <a:t> comparé la référence, le </a:t>
            </a:r>
            <a:r>
              <a:rPr lang="fr-FR" sz="1000" dirty="0" err="1" smtClean="0"/>
              <a:t>titre,le</a:t>
            </a:r>
            <a:r>
              <a:rPr lang="fr-FR" sz="1000" dirty="0" smtClean="0"/>
              <a:t> type, la zone et le </a:t>
            </a:r>
            <a:r>
              <a:rPr lang="fr-FR" sz="1000" dirty="0" err="1" smtClean="0"/>
              <a:t>status</a:t>
            </a:r>
            <a:r>
              <a:rPr lang="fr-FR" sz="1000" dirty="0" smtClean="0"/>
              <a:t> du véhicule A</a:t>
            </a:r>
          </a:p>
          <a:p>
            <a:r>
              <a:rPr lang="fr-FR" sz="1000" dirty="0" smtClean="0"/>
              <a:t>- Cas 3: </a:t>
            </a:r>
            <a:r>
              <a:rPr lang="fr-FR" sz="1000" dirty="0" smtClean="0"/>
              <a:t>Comme je veux constituer dans l’</a:t>
            </a:r>
            <a:r>
              <a:rPr lang="fr-FR" sz="1000" dirty="0" err="1" smtClean="0"/>
              <a:t>extract</a:t>
            </a:r>
            <a:r>
              <a:rPr lang="fr-FR" sz="1000" dirty="0" smtClean="0"/>
              <a:t> une liste de toutes les références, je récupère également  les </a:t>
            </a:r>
            <a:r>
              <a:rPr lang="fr-FR" sz="1000" dirty="0" smtClean="0"/>
              <a:t>références des données sources  qui ne sont pas </a:t>
            </a:r>
            <a:r>
              <a:rPr lang="fr-FR" sz="1000" dirty="0" smtClean="0"/>
              <a:t>dans les </a:t>
            </a:r>
            <a:r>
              <a:rPr lang="fr-FR" sz="1000" dirty="0" smtClean="0"/>
              <a:t>données de références (ex: </a:t>
            </a:r>
            <a:r>
              <a:rPr lang="fr-FR" sz="1000" dirty="0" err="1" smtClean="0"/>
              <a:t>ref</a:t>
            </a:r>
            <a:r>
              <a:rPr lang="fr-FR" sz="1000" dirty="0" smtClean="0"/>
              <a:t> mesure 5 et 6)</a:t>
            </a:r>
            <a:endParaRPr lang="fr-FR" sz="1000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301208"/>
            <a:ext cx="8280920" cy="1129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0387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1520" y="188640"/>
            <a:ext cx="63367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smtClean="0"/>
              <a:t>Etape 3:On refait la comparaison avec un véhicule B: </a:t>
            </a:r>
          </a:p>
          <a:p>
            <a:r>
              <a:rPr lang="fr-FR" sz="1000" dirty="0" smtClean="0"/>
              <a:t>A l’aide d’un bouton je lance une 2</a:t>
            </a:r>
            <a:r>
              <a:rPr lang="fr-FR" sz="1000" baseline="30000" dirty="0" smtClean="0"/>
              <a:t>ème</a:t>
            </a:r>
            <a:r>
              <a:rPr lang="fr-FR" sz="1000" dirty="0" smtClean="0"/>
              <a:t> macro qui va me récupérer les données de l’</a:t>
            </a:r>
            <a:r>
              <a:rPr lang="fr-FR" sz="1000" dirty="0" err="1" smtClean="0"/>
              <a:t>extract</a:t>
            </a:r>
            <a:r>
              <a:rPr lang="fr-FR" sz="1000" dirty="0" smtClean="0"/>
              <a:t>  du véhicule A pour en faire ma référence pour le véhicule B (copier/coller en sorte).</a:t>
            </a:r>
          </a:p>
          <a:p>
            <a:r>
              <a:rPr lang="fr-FR" sz="1000" dirty="0" smtClean="0"/>
              <a:t>Ensuite je renseigne mes données sources pour le véhicule B.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47" y="3480102"/>
            <a:ext cx="8928991" cy="2234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51520" y="6021288"/>
            <a:ext cx="159530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000" dirty="0" smtClean="0"/>
              <a:t>Et ceux-ci pour X véhicules </a:t>
            </a:r>
            <a:endParaRPr lang="fr-FR" sz="1000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445" y="1052737"/>
            <a:ext cx="8777051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266264" y="3028890"/>
            <a:ext cx="63367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smtClean="0"/>
              <a:t>Etape 4: Je lance ma 1</a:t>
            </a:r>
            <a:r>
              <a:rPr lang="fr-FR" sz="1000" baseline="30000" dirty="0" smtClean="0"/>
              <a:t>ère</a:t>
            </a:r>
            <a:r>
              <a:rPr lang="fr-FR" sz="1000" dirty="0" smtClean="0"/>
              <a:t> macro qui va faire le même traitement, mais elle renseignera la colonne du véhicule B.</a:t>
            </a:r>
          </a:p>
          <a:p>
            <a:endParaRPr lang="fr-FR" sz="1000" dirty="0"/>
          </a:p>
        </p:txBody>
      </p:sp>
    </p:spTree>
    <p:extLst>
      <p:ext uri="{BB962C8B-B14F-4D97-AF65-F5344CB8AC3E}">
        <p14:creationId xmlns:p14="http://schemas.microsoft.com/office/powerpoint/2010/main" val="246591650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245</Words>
  <Application>Microsoft Office PowerPoint</Application>
  <PresentationFormat>Affichage à l'écran (4:3)</PresentationFormat>
  <Paragraphs>16</Paragraphs>
  <Slides>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3" baseType="lpstr">
      <vt:lpstr>Thème Office</vt:lpstr>
      <vt:lpstr>Présentation PowerPoint</vt:lpstr>
      <vt:lpstr>Présentation PowerPoint</vt:lpstr>
    </vt:vector>
  </TitlesOfParts>
  <Company>Airbus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NG3FD14</dc:creator>
  <cp:lastModifiedBy>NG3FD14</cp:lastModifiedBy>
  <cp:revision>8</cp:revision>
  <dcterms:created xsi:type="dcterms:W3CDTF">2014-07-31T15:31:35Z</dcterms:created>
  <dcterms:modified xsi:type="dcterms:W3CDTF">2014-07-31T16:43:43Z</dcterms:modified>
</cp:coreProperties>
</file>