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6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2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73EAB-367E-4A3E-9A14-A172BAC5C12A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5D1879-AA9D-4CA4-92CB-85BFBC249A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546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D1879-AA9D-4CA4-92CB-85BFBC249A2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4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.bin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AF614D-0724-4A2A-9122-B966CFF309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F71C096-4BFE-49D0-B2BE-7DB649222A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1EDDF5-FB67-42FE-A4CB-C71FACF39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426B95-D2B3-42E8-A18E-AA75B5571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152F3D-8701-4A65-98AF-4FED2F378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280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047A91-7C10-4991-BBFA-35DF137EA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5257A3-FFFF-4A36-B07A-070451FF73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22B54C-0880-4E92-8838-4BA5AE8D3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BD2F04-8587-4157-B38B-82947E48C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C9DC52-14ED-49FF-A2DB-864D67B56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920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B072B-14C8-4871-BF07-20BEEDDC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64EAA5-E800-450A-B34F-AE6844A05C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24EE2A-AB44-4B76-BE8D-021BD2A3C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8874AC-189A-4D4E-B5D1-B3D17715B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7F7605-E906-4A52-8B15-222A5AA17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671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5C367-CFE0-4468-8802-D32E7640B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EA6BBC-2A5C-4F29-A434-4467011C7C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A46228-76ED-4EA9-84AF-80710D0B2B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CE3FF7-08E6-431D-990E-E3A0FDA53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C5BFC2-9F6B-49B5-B387-39AB8B1E0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59E78F1-3402-4897-828A-B6FC43A6F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794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A5B38-2FDF-4C32-96B9-EC89C398F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CE7A5B-0DE4-45E0-BBAD-A3318467B6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C068C6-B649-4FCA-8289-03C85DBD42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5EB2393-F8D8-4932-9805-5DB6B77B0D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A75A7FD-F7EE-41A2-B167-626EC513CD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82CC207-C429-473D-B261-2E8FC89FD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6E518A1-41A9-4DE6-8491-A4FEB5B1D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2219F1D-273F-4097-8E63-A75C52CFB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852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668EF4-7BA9-4324-B8EE-75D8CD5A7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6E44CA-688F-496B-9899-7D93340E4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50470FE-20A0-49D9-86C4-5CEB0B995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550FFF6-FE69-4CE5-BC88-54FAE9E20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035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65AC0DB-4EBE-4391-B1A4-80CDAFEEA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EEFDCD8-EFF6-4057-BBAD-B87B8DD23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EFEB35A-5ED6-45E7-946F-9D5E5F31F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24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AE0F1A-74E7-4372-A40F-2AF68DAB4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B3F244-D452-4008-A148-01489EF9A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75D80F-BE15-4953-83DC-D019AF6D4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DC8A81-582E-4EF4-A676-15A8D9D22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1848A8-9567-4E2E-BDD4-248BAFCC6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B67FC3-7514-4B10-A41F-107DCC599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859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2A5E18-4F4A-4EAC-92D6-6C0F65A07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87057EB-AA68-4591-B921-9444E5543D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2B7753F-433F-4245-9D57-934380BC78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2CDDAB-DCBA-4081-A564-F2004CDED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AC823A-6100-4BAA-AD10-0533B126C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CACE0B-BBF0-4135-802D-6533FE01A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6649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26AA28-9120-4F2F-88A3-E70F4AFCB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0C73BD-00A9-4ABE-9184-9ECAC715D0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D384F0-E179-4E58-BEAB-A8EC536DD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4A6535-9C1A-4C57-99E6-C38F80CF5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22FFAC-8B69-4EF4-A6F0-ACFAC6486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1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91A8B9C-FBA5-4E6B-8A67-2703477CB4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69F847A-9AEA-4AC1-A1F0-43637D3039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80DBB2-F3C5-474B-84BD-51BCF342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834643-8D55-4267-A3E2-5EFD691D2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42164D-41B3-42CA-A4DF-358B316E6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713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(Normal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t 6" hidden="1">
            <a:extLst>
              <a:ext uri="{FF2B5EF4-FFF2-40B4-BE49-F238E27FC236}">
                <a16:creationId xmlns:a16="http://schemas.microsoft.com/office/drawing/2014/main" id="{E94B24A9-1ACB-45F6-A852-F540858C8C7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58652378"/>
              </p:ext>
            </p:extLst>
          </p:nvPr>
        </p:nvGraphicFramePr>
        <p:xfrm>
          <a:off x="2118" y="1588"/>
          <a:ext cx="211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iapositive think-cell" r:id="rId5" imgW="359" imgH="360" progId="TCLayout.ActiveDocument.1">
                  <p:embed/>
                </p:oleObj>
              </mc:Choice>
              <mc:Fallback>
                <p:oleObj name="Diapositive think-cell" r:id="rId5" imgW="359" imgH="360" progId="TCLayout.ActiveDocument.1">
                  <p:embed/>
                  <p:pic>
                    <p:nvPicPr>
                      <p:cNvPr id="7" name="Objet 6" hidden="1">
                        <a:extLst>
                          <a:ext uri="{FF2B5EF4-FFF2-40B4-BE49-F238E27FC236}">
                            <a16:creationId xmlns:a16="http://schemas.microsoft.com/office/drawing/2014/main" id="{E94B24A9-1ACB-45F6-A852-F540858C8C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18" y="1588"/>
                        <a:ext cx="211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FEC6AF39-65A0-403F-AD90-F0F4FCCE2A72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211667" cy="15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en-GB" sz="2000" b="1" i="0" baseline="0">
              <a:latin typeface="Arial" pitchFamily="34" charset="0"/>
              <a:ea typeface="+mj-ea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Modifiez le style du titre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00" y="1265860"/>
            <a:ext cx="11136000" cy="4488380"/>
          </a:xfrm>
        </p:spPr>
        <p:txBody>
          <a:bodyPr/>
          <a:lstStyle>
            <a:lvl1pPr>
              <a:spcBef>
                <a:spcPts val="680"/>
              </a:spcBef>
              <a:defRPr/>
            </a:lvl1pPr>
            <a:lvl3pPr>
              <a:buFont typeface="Courier New" pitchFamily="49" charset="0"/>
              <a:buChar char="o"/>
              <a:defRPr/>
            </a:lvl3pPr>
            <a:lvl4pPr>
              <a:buFont typeface="Wingdings 3" pitchFamily="18" charset="2"/>
              <a:buChar char=""/>
              <a:defRPr/>
            </a:lvl4pPr>
            <a:lvl5pPr marL="1966913" indent="-342900">
              <a:defRPr/>
            </a:lvl5pPr>
            <a:lvl6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lvl6pPr>
            <a:lvl7pPr marL="252000" indent="-234000">
              <a:defRPr/>
            </a:lvl7pPr>
          </a:lstStyle>
          <a:p>
            <a:pPr lvl="0"/>
            <a:r>
              <a:rPr lang="en-GB" noProof="0"/>
              <a:t>Cliquez pour modifier les styles du texte du masque</a:t>
            </a:r>
          </a:p>
          <a:p>
            <a:pPr lvl="1"/>
            <a:r>
              <a:rPr lang="en-GB" noProof="0"/>
              <a:t>Deuxième niveau</a:t>
            </a:r>
          </a:p>
          <a:p>
            <a:pPr lvl="2"/>
            <a:r>
              <a:rPr lang="en-GB" noProof="0"/>
              <a:t>Troisième niveau</a:t>
            </a:r>
          </a:p>
          <a:p>
            <a:pPr lvl="3"/>
            <a:r>
              <a:rPr lang="en-GB" noProof="0"/>
              <a:t>Quatrième niveau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EA820-38D8-4C58-948E-B1C8E3FF26F9}" type="slidenum">
              <a:rPr lang="en-GB" noProof="0" smtClean="0"/>
              <a:pPr/>
              <a:t>‹N°›</a:t>
            </a:fld>
            <a:endParaRPr lang="en-GB" noProof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599723" y="5945151"/>
            <a:ext cx="7296811" cy="773599"/>
          </a:xfrm>
        </p:spPr>
        <p:txBody>
          <a:bodyPr anchor="b" anchorCtr="0"/>
          <a:lstStyle>
            <a:lvl1pPr marL="87313" indent="-87313">
              <a:buClr>
                <a:srgbClr val="898989"/>
              </a:buClr>
              <a:buFont typeface="+mj-lt"/>
              <a:buAutoNum type="arabicPeriod"/>
              <a:defRPr sz="800">
                <a:solidFill>
                  <a:srgbClr val="898989"/>
                </a:solidFill>
              </a:defRPr>
            </a:lvl1pPr>
          </a:lstStyle>
          <a:p>
            <a:pPr lvl="0"/>
            <a:r>
              <a:rPr lang="en-GB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56142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FD8483-9245-4081-BB5A-6A7625C46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92A273-6AF8-440B-BD7F-02BE30464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5691AE-168F-4B5C-8572-1169EEDCFB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7301B-4649-463E-807B-9B95DD379848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A1279D-8DA8-4FB0-90C3-2D00C29EF4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0662B2-6780-4B5F-A9CC-114A05E662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7EF49-460B-4C2D-9B04-7CBB5C1BB5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26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838" name="Rectangle 6">
            <a:extLst>
              <a:ext uri="{FF2B5EF4-FFF2-40B4-BE49-F238E27FC236}">
                <a16:creationId xmlns:a16="http://schemas.microsoft.com/office/drawing/2014/main" id="{A93F2F78-A361-4B77-ABC0-C7E104557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600" y="1674624"/>
            <a:ext cx="2583385" cy="139206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spcBef>
                <a:spcPct val="5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endParaRPr lang="en-GB" altLang="en-US" sz="1000" dirty="0">
              <a:solidFill>
                <a:srgbClr val="222222"/>
              </a:solidFill>
              <a:latin typeface="inherit"/>
            </a:endParaRPr>
          </a:p>
        </p:txBody>
      </p:sp>
      <p:sp>
        <p:nvSpPr>
          <p:cNvPr id="760839" name="Text Box 7">
            <a:extLst>
              <a:ext uri="{FF2B5EF4-FFF2-40B4-BE49-F238E27FC236}">
                <a16:creationId xmlns:a16="http://schemas.microsoft.com/office/drawing/2014/main" id="{0EC79C2C-0699-434C-8E46-0CC4C18F79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600" y="1315849"/>
            <a:ext cx="2583385" cy="408623"/>
          </a:xfrm>
          <a:prstGeom prst="round2DiagRect">
            <a:avLst/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en-US" b="1" dirty="0">
                <a:solidFill>
                  <a:schemeClr val="bg1"/>
                </a:solidFill>
              </a:rPr>
              <a:t>Objectives</a:t>
            </a:r>
          </a:p>
        </p:txBody>
      </p:sp>
      <p:sp>
        <p:nvSpPr>
          <p:cNvPr id="760841" name="Text Box 9">
            <a:extLst>
              <a:ext uri="{FF2B5EF4-FFF2-40B4-BE49-F238E27FC236}">
                <a16:creationId xmlns:a16="http://schemas.microsoft.com/office/drawing/2014/main" id="{FA6D81CD-70D7-4981-91E2-77F22076E9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7952" y="1248985"/>
            <a:ext cx="7581648" cy="408623"/>
          </a:xfrm>
          <a:prstGeom prst="round2DiagRect">
            <a:avLst/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en-US" b="1" dirty="0">
                <a:solidFill>
                  <a:schemeClr val="bg1"/>
                </a:solidFill>
              </a:rPr>
              <a:t>Message</a:t>
            </a:r>
          </a:p>
        </p:txBody>
      </p:sp>
      <p:sp>
        <p:nvSpPr>
          <p:cNvPr id="760842" name="Rectangle 10">
            <a:extLst>
              <a:ext uri="{FF2B5EF4-FFF2-40B4-BE49-F238E27FC236}">
                <a16:creationId xmlns:a16="http://schemas.microsoft.com/office/drawing/2014/main" id="{27C751D7-9885-47D6-800E-16FAC75AC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601" y="3565488"/>
            <a:ext cx="2583385" cy="82851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spcBef>
                <a:spcPct val="5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endParaRPr lang="fr-FR" altLang="en-US" sz="900" dirty="0">
              <a:rtl val="0"/>
            </a:endParaRPr>
          </a:p>
        </p:txBody>
      </p:sp>
      <p:sp>
        <p:nvSpPr>
          <p:cNvPr id="760843" name="Text Box 11">
            <a:extLst>
              <a:ext uri="{FF2B5EF4-FFF2-40B4-BE49-F238E27FC236}">
                <a16:creationId xmlns:a16="http://schemas.microsoft.com/office/drawing/2014/main" id="{3DA8F61D-A5BF-4D73-9271-567B66F1C1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601" y="3206714"/>
            <a:ext cx="2583385" cy="408623"/>
          </a:xfrm>
          <a:prstGeom prst="round2DiagRect">
            <a:avLst/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en-US" b="1">
                <a:solidFill>
                  <a:schemeClr val="bg1"/>
                </a:solidFill>
              </a:rPr>
              <a:t>Authors</a:t>
            </a:r>
          </a:p>
        </p:txBody>
      </p:sp>
      <p:sp>
        <p:nvSpPr>
          <p:cNvPr id="760844" name="Rectangle 12">
            <a:extLst>
              <a:ext uri="{FF2B5EF4-FFF2-40B4-BE49-F238E27FC236}">
                <a16:creationId xmlns:a16="http://schemas.microsoft.com/office/drawing/2014/main" id="{3DB548F4-5D23-44A3-AEAE-5157FB0301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601" y="5006939"/>
            <a:ext cx="2583385" cy="823604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spcBef>
                <a:spcPct val="5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endParaRPr lang="fr-FR" altLang="en-US" sz="900" dirty="0">
              <a:rtl val="0"/>
            </a:endParaRPr>
          </a:p>
        </p:txBody>
      </p:sp>
      <p:sp>
        <p:nvSpPr>
          <p:cNvPr id="760845" name="Text Box 13">
            <a:extLst>
              <a:ext uri="{FF2B5EF4-FFF2-40B4-BE49-F238E27FC236}">
                <a16:creationId xmlns:a16="http://schemas.microsoft.com/office/drawing/2014/main" id="{333AE736-8405-4878-BB56-CEF2DFFE84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600" y="4618539"/>
            <a:ext cx="2583385" cy="408623"/>
          </a:xfrm>
          <a:prstGeom prst="round2DiagRect">
            <a:avLst/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en-US" b="1" dirty="0" err="1">
                <a:solidFill>
                  <a:schemeClr val="bg1"/>
                </a:solidFill>
              </a:rPr>
              <a:t>Contributors</a:t>
            </a:r>
            <a:endParaRPr lang="fr-FR" altLang="en-US" b="1" dirty="0">
              <a:solidFill>
                <a:schemeClr val="bg1"/>
              </a:solidFill>
            </a:endParaRPr>
          </a:p>
        </p:txBody>
      </p:sp>
      <p:sp>
        <p:nvSpPr>
          <p:cNvPr id="760846" name="Text Box 14">
            <a:extLst>
              <a:ext uri="{FF2B5EF4-FFF2-40B4-BE49-F238E27FC236}">
                <a16:creationId xmlns:a16="http://schemas.microsoft.com/office/drawing/2014/main" id="{B904BBED-3EA8-4436-847B-68420B117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8980" y="4616685"/>
            <a:ext cx="2254685" cy="408623"/>
          </a:xfrm>
          <a:prstGeom prst="round2DiagRect">
            <a:avLst/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en-US" b="1" dirty="0">
                <a:solidFill>
                  <a:schemeClr val="bg1"/>
                </a:solidFill>
              </a:rPr>
              <a:t>Publication type</a:t>
            </a:r>
          </a:p>
        </p:txBody>
      </p:sp>
      <p:sp>
        <p:nvSpPr>
          <p:cNvPr id="760847" name="Rectangle 15">
            <a:extLst>
              <a:ext uri="{FF2B5EF4-FFF2-40B4-BE49-F238E27FC236}">
                <a16:creationId xmlns:a16="http://schemas.microsoft.com/office/drawing/2014/main" id="{EFB468F6-9D9E-45CA-BB1F-F0E5976CCD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1659" y="5006939"/>
            <a:ext cx="2254685" cy="8397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spcBef>
                <a:spcPct val="5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endParaRPr lang="en-US" altLang="en-US" sz="900" dirty="0">
              <a:rtl val="0"/>
            </a:endParaRPr>
          </a:p>
        </p:txBody>
      </p:sp>
      <p:sp>
        <p:nvSpPr>
          <p:cNvPr id="760848" name="Text Box 16">
            <a:extLst>
              <a:ext uri="{FF2B5EF4-FFF2-40B4-BE49-F238E27FC236}">
                <a16:creationId xmlns:a16="http://schemas.microsoft.com/office/drawing/2014/main" id="{11F9D5F4-6E78-4AFE-82F6-A832852E3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1570" y="4598316"/>
            <a:ext cx="2264774" cy="408623"/>
          </a:xfrm>
          <a:prstGeom prst="round2DiagRect">
            <a:avLst/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en-US" b="1" dirty="0">
                <a:solidFill>
                  <a:schemeClr val="bg1"/>
                </a:solidFill>
              </a:rPr>
              <a:t>Timelines</a:t>
            </a:r>
          </a:p>
        </p:txBody>
      </p:sp>
      <p:sp>
        <p:nvSpPr>
          <p:cNvPr id="760849" name="AutoShape 17">
            <a:extLst>
              <a:ext uri="{FF2B5EF4-FFF2-40B4-BE49-F238E27FC236}">
                <a16:creationId xmlns:a16="http://schemas.microsoft.com/office/drawing/2014/main" id="{EE4B7264-CA8F-4C1D-A2EB-A9850FAE66EE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7704040" y="4922790"/>
            <a:ext cx="1229983" cy="617777"/>
          </a:xfrm>
          <a:prstGeom prst="triangle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0850" name="Text Box 18">
            <a:extLst>
              <a:ext uri="{FF2B5EF4-FFF2-40B4-BE49-F238E27FC236}">
                <a16:creationId xmlns:a16="http://schemas.microsoft.com/office/drawing/2014/main" id="{B3989F9E-91CB-4456-B225-0C9167125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1786" y="3148638"/>
            <a:ext cx="2504687" cy="408623"/>
          </a:xfrm>
          <a:prstGeom prst="round2DiagRect">
            <a:avLst/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en-US" b="1" dirty="0">
                <a:solidFill>
                  <a:schemeClr val="bg1"/>
                </a:solidFill>
              </a:rPr>
              <a:t>Key </a:t>
            </a:r>
            <a:r>
              <a:rPr lang="fr-FR" altLang="en-US" b="1" dirty="0" err="1">
                <a:solidFill>
                  <a:schemeClr val="bg1"/>
                </a:solidFill>
              </a:rPr>
              <a:t>Milestones</a:t>
            </a:r>
            <a:endParaRPr lang="fr-FR" altLang="en-US" b="1" dirty="0">
              <a:solidFill>
                <a:schemeClr val="bg1"/>
              </a:solidFill>
            </a:endParaRPr>
          </a:p>
        </p:txBody>
      </p:sp>
      <p:sp>
        <p:nvSpPr>
          <p:cNvPr id="760851" name="Rectangle 19">
            <a:extLst>
              <a:ext uri="{FF2B5EF4-FFF2-40B4-BE49-F238E27FC236}">
                <a16:creationId xmlns:a16="http://schemas.microsoft.com/office/drawing/2014/main" id="{2EF1BD3A-6872-40AC-922F-B8D40F35D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7952" y="1763159"/>
            <a:ext cx="7598522" cy="271938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450850" lvl="1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en-US" sz="1000" dirty="0">
              <a:solidFill>
                <a:srgbClr val="222222"/>
              </a:solidFill>
              <a:latin typeface="inherit"/>
            </a:endParaRPr>
          </a:p>
        </p:txBody>
      </p:sp>
      <p:sp>
        <p:nvSpPr>
          <p:cNvPr id="760852" name="Rectangle 20">
            <a:extLst>
              <a:ext uri="{FF2B5EF4-FFF2-40B4-BE49-F238E27FC236}">
                <a16:creationId xmlns:a16="http://schemas.microsoft.com/office/drawing/2014/main" id="{B83E0913-DE10-4A7B-AFE7-E161A48CB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9840" y="5006938"/>
            <a:ext cx="3139760" cy="78717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spcBef>
                <a:spcPct val="5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endParaRPr lang="en-US" altLang="en-US" sz="900" dirty="0">
              <a:latin typeface="+mn-lt"/>
              <a:ea typeface="+mn-ea"/>
              <a:rtl val="0"/>
            </a:endParaRPr>
          </a:p>
        </p:txBody>
      </p:sp>
      <p:sp>
        <p:nvSpPr>
          <p:cNvPr id="760853" name="Rectangle 21">
            <a:extLst>
              <a:ext uri="{FF2B5EF4-FFF2-40B4-BE49-F238E27FC236}">
                <a16:creationId xmlns:a16="http://schemas.microsoft.com/office/drawing/2014/main" id="{40FBE451-C2DA-4D63-90D7-7D48B8FB27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8981" y="5025308"/>
            <a:ext cx="2254685" cy="82360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177800" indent="-177800"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algn="l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285750" indent="-285750">
              <a:spcBef>
                <a:spcPct val="5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/>
            </a:pPr>
            <a:r>
              <a:rPr lang="fr-FR" altLang="en-US" sz="900" dirty="0">
                <a:latin typeface="+mn-lt"/>
                <a:ea typeface="+mn-ea"/>
                <a:rtl val="0"/>
              </a:rPr>
              <a:t> </a:t>
            </a:r>
          </a:p>
          <a:p>
            <a:endParaRPr lang="fr-FR" altLang="en-US" sz="1200" dirty="0">
              <a:solidFill>
                <a:srgbClr val="0045C3"/>
              </a:solidFill>
            </a:endParaRP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516F14F-CE1C-479F-9C3A-42F2761124A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8" name="AutoShape 17">
            <a:extLst>
              <a:ext uri="{FF2B5EF4-FFF2-40B4-BE49-F238E27FC236}">
                <a16:creationId xmlns:a16="http://schemas.microsoft.com/office/drawing/2014/main" id="{7C8EDF6D-D9FF-452E-A1EE-E42CC1C2A5DB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2048700" y="2458093"/>
            <a:ext cx="3102043" cy="769777"/>
          </a:xfrm>
          <a:prstGeom prst="triangle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8CFDC04-ED94-4AEC-8267-93B64A976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6B21E44-2A53-4704-AE28-A882DBAFD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F649BD25-6093-4A7B-BC72-B1F945076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47C73BB-1C20-4215-848C-A141732A4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CFF8E55-B397-485A-9013-263661DA3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184331EE-9BD8-406A-849E-24FAFB8A8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64266BD6-4DE1-4EC2-807C-2F56EB188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9840" y="4616685"/>
            <a:ext cx="3137841" cy="408623"/>
          </a:xfrm>
          <a:prstGeom prst="round2DiagRect">
            <a:avLst/>
          </a:prstGeom>
          <a:solidFill>
            <a:schemeClr val="tx2">
              <a:lumMod val="75000"/>
            </a:schemeClr>
          </a:solidFill>
          <a:ln w="6350" algn="ctr">
            <a:solidFill>
              <a:schemeClr val="tx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en-US" b="1" dirty="0" err="1">
                <a:solidFill>
                  <a:schemeClr val="bg1"/>
                </a:solidFill>
              </a:rPr>
              <a:t>Advantages</a:t>
            </a:r>
            <a:r>
              <a:rPr lang="fr-FR" altLang="en-US" b="1" dirty="0">
                <a:solidFill>
                  <a:schemeClr val="bg1"/>
                </a:solidFill>
              </a:rPr>
              <a:t> for STAGR</a:t>
            </a:r>
          </a:p>
        </p:txBody>
      </p:sp>
      <p:sp>
        <p:nvSpPr>
          <p:cNvPr id="27" name="Espace réservé du texte 6">
            <a:extLst>
              <a:ext uri="{FF2B5EF4-FFF2-40B4-BE49-F238E27FC236}">
                <a16:creationId xmlns:a16="http://schemas.microsoft.com/office/drawing/2014/main" id="{506C83FE-40B2-4430-994B-D72E0B58976C}"/>
              </a:ext>
            </a:extLst>
          </p:cNvPr>
          <p:cNvSpPr txBox="1">
            <a:spLocks/>
          </p:cNvSpPr>
          <p:nvPr/>
        </p:nvSpPr>
        <p:spPr>
          <a:xfrm>
            <a:off x="3599723" y="5945151"/>
            <a:ext cx="8167958" cy="7735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t" anchorCtr="0">
            <a:noAutofit/>
          </a:bodyPr>
          <a:lstStyle>
            <a:lvl1pPr marL="87313" indent="-87313" algn="l" defTabSz="914400" rtl="0" eaLnBrk="1" latinLnBrk="0" hangingPunct="1">
              <a:spcBef>
                <a:spcPts val="680"/>
              </a:spcBef>
              <a:buClr>
                <a:srgbClr val="898989"/>
              </a:buClr>
              <a:buFont typeface="+mj-lt"/>
              <a:buAutoNum type="arabicPeriod"/>
              <a:defRPr sz="8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720000" indent="-288000" algn="l" defTabSz="914400" rtl="0" eaLnBrk="1" latinLnBrk="0" hangingPunct="1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̶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80000" indent="-288000" algn="l" defTabSz="914400" rtl="0" eaLnBrk="1" latinLnBrk="0" hangingPunct="1">
              <a:spcBef>
                <a:spcPts val="600"/>
              </a:spcBef>
              <a:buClr>
                <a:schemeClr val="bg2"/>
              </a:buClr>
              <a:buFont typeface="Courier New" pitchFamily="49" charset="0"/>
              <a:buChar char="o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494900" indent="-342900" algn="l" defTabSz="914400" rtl="0" eaLnBrk="1" latinLnBrk="0" hangingPunct="1">
              <a:spcBef>
                <a:spcPts val="600"/>
              </a:spcBef>
              <a:buClr>
                <a:schemeClr val="bg2"/>
              </a:buClr>
              <a:buFont typeface="Wingdings 3" pitchFamily="18" charset="2"/>
              <a:buChar char="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54900" indent="-342900" algn="l" defTabSz="914400" rtl="0" eaLnBrk="1" latinLnBrk="0" hangingPunct="1"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̶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spcBef>
                <a:spcPts val="0"/>
              </a:spcBef>
              <a:buFont typeface="+mj-lt"/>
              <a:buNone/>
              <a:defRPr sz="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0" indent="-180000" algn="l" defTabSz="914400" rtl="0" eaLnBrk="1" latinLnBrk="0" hangingPunct="1">
              <a:spcBef>
                <a:spcPts val="0"/>
              </a:spcBef>
              <a:buFont typeface="+mj-lt"/>
              <a:buAutoNum type="arabicPeriod"/>
              <a:defRPr sz="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>
                <a:solidFill>
                  <a:srgbClr val="FF0000"/>
                </a:solidFill>
              </a:rPr>
              <a:t>DECISION: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5B0BAAA0-38F9-4130-B4E6-DA24067D4683}"/>
              </a:ext>
            </a:extLst>
          </p:cNvPr>
          <p:cNvSpPr txBox="1"/>
          <p:nvPr/>
        </p:nvSpPr>
        <p:spPr>
          <a:xfrm>
            <a:off x="216310" y="235974"/>
            <a:ext cx="8642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PUBLICATION FORM</a:t>
            </a:r>
          </a:p>
        </p:txBody>
      </p:sp>
    </p:spTree>
    <p:extLst>
      <p:ext uri="{BB962C8B-B14F-4D97-AF65-F5344CB8AC3E}">
        <p14:creationId xmlns:p14="http://schemas.microsoft.com/office/powerpoint/2010/main" val="8104080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qMZvEjmv_.SkTj3v44WWQ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18</Words>
  <Application>Microsoft Office PowerPoint</Application>
  <PresentationFormat>Grand écran</PresentationFormat>
  <Paragraphs>12</Paragraphs>
  <Slides>1</Slides>
  <Notes>1</Notes>
  <HiddenSlides>0</HiddenSlides>
  <MMClips>0</MMClips>
  <ScaleCrop>false</ScaleCrop>
  <HeadingPairs>
    <vt:vector size="8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Courier New</vt:lpstr>
      <vt:lpstr>inherit</vt:lpstr>
      <vt:lpstr>Wingdings 3</vt:lpstr>
      <vt:lpstr>Thème Office</vt:lpstr>
      <vt:lpstr>Diapositive think-cell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Stéphanie DUBOIS</dc:creator>
  <cp:lastModifiedBy>Stéphanie DUBOIS</cp:lastModifiedBy>
  <cp:revision>3</cp:revision>
  <dcterms:created xsi:type="dcterms:W3CDTF">2021-05-17T14:37:13Z</dcterms:created>
  <dcterms:modified xsi:type="dcterms:W3CDTF">2021-05-17T17:11:33Z</dcterms:modified>
</cp:coreProperties>
</file>