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e1454d397f30fc47/Bureau/%5e1graphiqu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4147-44EE-94A8-379D1EFAC0B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4147-44EE-94A8-379D1EFAC0B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4147-44EE-94A8-379D1EFAC0B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bestFit"/>
            <c:showLegendKey val="0"/>
            <c:showVal val="1"/>
            <c:showCatName val="0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Feuil1!$E$5:$E$7</c:f>
              <c:numCache>
                <c:formatCode>_("€"* #,##0.00_);_("€"* \(#,##0.00\);_("€"* "-"??_);_(@_)</c:formatCode>
                <c:ptCount val="3"/>
                <c:pt idx="0">
                  <c:v>200000</c:v>
                </c:pt>
                <c:pt idx="1">
                  <c:v>300000</c:v>
                </c:pt>
                <c:pt idx="2">
                  <c:v>400000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147-44EE-94A8-379D1EFAC0BD}"/>
            </c:ext>
          </c:extLst>
        </c:ser>
        <c:ser>
          <c:idx val="1"/>
          <c:order val="1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8-4147-44EE-94A8-379D1EFAC0B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A-4147-44EE-94A8-379D1EFAC0B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C-4147-44EE-94A8-379D1EFAC0BD}"/>
              </c:ext>
            </c:extLst>
          </c:dPt>
          <c:val>
            <c:numRef>
              <c:f>Feuil1!$E$5:$E$7</c:f>
              <c:numCache>
                <c:formatCode>_("€"* #,##0.00_);_("€"* \(#,##0.00\);_("€"* "-"??_);_(@_)</c:formatCode>
                <c:ptCount val="3"/>
                <c:pt idx="0">
                  <c:v>200000</c:v>
                </c:pt>
                <c:pt idx="1">
                  <c:v>300000</c:v>
                </c:pt>
                <c:pt idx="2">
                  <c:v>400000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4147-44EE-94A8-379D1EFAC0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6171FA-9FEF-437A-A219-39FDE3E37A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248A643-BB23-4226-8A7B-E9B329D1F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78A868-2395-41C4-8D79-B3DC74207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6D65-743B-489A-9198-DC2091857E2A}" type="datetimeFigureOut">
              <a:rPr lang="fr-FR" smtClean="0"/>
              <a:t>17/02/2022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70650B-7F46-4712-85D5-C8E7B99E1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1A0262-6E67-4BBF-94B9-A0835AF1A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A5AF-4088-4841-97E6-E14DD48C05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446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3F9FA6-F1C8-4CE2-8057-77AE5B9DF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3EF58F-062B-4801-BB81-705A06518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8528F5-5230-4B5B-93D2-5B23CFCDC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6D65-743B-489A-9198-DC2091857E2A}" type="datetimeFigureOut">
              <a:rPr lang="fr-FR" smtClean="0"/>
              <a:t>17/02/2022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B31E42-A271-4AAB-A654-3A4657547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9BEF7F-94C2-4A9D-9DBB-43DB07F34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A5AF-4088-4841-97E6-E14DD48C05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234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3D03F8-B3D6-4416-BC42-97B0C14A9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9A9CBA-7DF8-4FC1-9701-D3284D8B52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8A6965-1848-4A97-82A7-824D0B2A4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6D65-743B-489A-9198-DC2091857E2A}" type="datetimeFigureOut">
              <a:rPr lang="fr-FR" smtClean="0"/>
              <a:t>17/02/2022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6D854F-4F29-472E-B124-A9402109A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5FF775-D893-4CBD-8570-1E197A2EB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A5AF-4088-4841-97E6-E14DD48C05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690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54A621-0E64-4F5E-8233-3712C5804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63CE6E7-C968-4576-B9A1-4BB9A69DDF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EE82DDD-F0E8-4D7E-AFAF-BB0C662F35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A56B1A5-BBE6-420E-AB0B-30B53C39B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6D65-743B-489A-9198-DC2091857E2A}" type="datetimeFigureOut">
              <a:rPr lang="fr-FR" smtClean="0"/>
              <a:t>17/02/2022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C5521D-A14B-47EB-9E36-0670949D4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3CFD2A-1A81-49F2-8D5F-8DD42DBE4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A5AF-4088-4841-97E6-E14DD48C05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1219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99ECE0-6554-4823-AF4C-CA4B8793E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ED7463-99C6-4C32-BFFA-8E3313F5D1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BE97C88-33CA-4D3E-8D98-1A1B4691B1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35FC28-FA05-4E98-B4D7-A480921FE2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AC8EDAC-BF5E-4F99-B058-E8B34AE057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86BA43-1B10-4B0C-9ADF-B66C197C0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6D65-743B-489A-9198-DC2091857E2A}" type="datetimeFigureOut">
              <a:rPr lang="fr-FR" smtClean="0"/>
              <a:t>17/02/2022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21B096F-1CDE-4FA9-8D7F-0EB4FA8AF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575FBE7-D6DA-471E-9502-202E1B6E2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A5AF-4088-4841-97E6-E14DD48C05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729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41841-CBEC-40B1-A0BF-FED417BD8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36971EB-2915-4BE0-AF8E-8F9298688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6D65-743B-489A-9198-DC2091857E2A}" type="datetimeFigureOut">
              <a:rPr lang="fr-FR" smtClean="0"/>
              <a:t>17/02/2022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138171B-2A94-426F-94DD-58563B78A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5665E9C-4A8B-4A09-818B-FDB0C9B49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A5AF-4088-4841-97E6-E14DD48C05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819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1144685-01F2-4691-BFBB-A122AC459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6D65-743B-489A-9198-DC2091857E2A}" type="datetimeFigureOut">
              <a:rPr lang="fr-FR" smtClean="0"/>
              <a:t>17/02/2022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B241513-6EF9-4616-BEC4-277A651EA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EE8FE51-0C74-4D6F-BF97-8FDDB07AE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A5AF-4088-4841-97E6-E14DD48C05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459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071F8D-6916-4371-B800-D98CCA365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D76B6B-D4FC-4DFB-BCE8-9EBA5F5D8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8121F6F-ADE0-406D-BA98-AF04D0D4B8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8B8E640-7534-4946-A649-DD9FBC3B6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6D65-743B-489A-9198-DC2091857E2A}" type="datetimeFigureOut">
              <a:rPr lang="fr-FR" smtClean="0"/>
              <a:t>17/02/2022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CA5BD54-AF64-4FBC-89B4-E78F79D2B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871523A-5630-48EA-94D3-138457C07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A5AF-4088-4841-97E6-E14DD48C05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03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71F4F6-B024-42D1-B17E-1169E912D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6B3F787-3443-4B4A-8D3F-FC127A1D7F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24378C4-C337-4AFC-9075-1C056D272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A10A4DB-2DFC-4688-97A6-92B96D528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6D65-743B-489A-9198-DC2091857E2A}" type="datetimeFigureOut">
              <a:rPr lang="fr-FR" smtClean="0"/>
              <a:t>17/02/2022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C83AE9D-7EAA-4958-8BC7-56B23DC00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5C15BA4-D489-4ADD-AFBD-078E4D7B8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A5AF-4088-4841-97E6-E14DD48C05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9228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FF0AF8-3A28-465E-A63D-9FE3275B6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EA52191-F4BF-477E-BA60-1485696C7F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A9E029-F204-4FB0-BAA2-2534421EF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6D65-743B-489A-9198-DC2091857E2A}" type="datetimeFigureOut">
              <a:rPr lang="fr-FR" smtClean="0"/>
              <a:t>17/02/2022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A0D372-B82A-4446-BC84-7102D52A4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1C7EFD-46AC-4CBE-A01E-1E724DF5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A5AF-4088-4841-97E6-E14DD48C05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379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4C53881-DFB1-4A63-8AB8-3E3C1573B7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1AFD166-4856-45C3-BDD9-F874CE2839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52B842-5AE2-45CB-8E43-BBEEE7F4B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6D65-743B-489A-9198-DC2091857E2A}" type="datetimeFigureOut">
              <a:rPr lang="fr-FR" smtClean="0"/>
              <a:t>17/02/2022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4E276A-B980-4D49-BC46-8AA9A2D47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164D7A-B1C7-4532-A051-CB2157AF5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5A5AF-4088-4841-97E6-E14DD48C05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472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C680C02-9567-4305-A658-8981EB832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95A6678-82CD-4217-A93D-B6639BDCC1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9FEB97-1A1E-4A8B-A277-8CF67AE705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16D65-743B-489A-9198-DC2091857E2A}" type="datetimeFigureOut">
              <a:rPr lang="fr-FR" smtClean="0"/>
              <a:t>17/02/2022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F2BE89-C1DF-4FB4-A41D-94B4958E10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E4A855-7E3D-4167-9408-EF5AC25F27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5A5AF-4088-4841-97E6-E14DD48C05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319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phique 3">
            <a:extLst>
              <a:ext uri="{FF2B5EF4-FFF2-40B4-BE49-F238E27FC236}">
                <a16:creationId xmlns:a16="http://schemas.microsoft.com/office/drawing/2014/main" id="{A62446A4-1DFE-4C31-B8CA-E7662FC80BD3}"/>
              </a:ext>
            </a:extLst>
          </p:cNvPr>
          <p:cNvGraphicFramePr>
            <a:graphicFrameLocks/>
          </p:cNvGraphicFramePr>
          <p:nvPr/>
        </p:nvGraphicFramePr>
        <p:xfrm>
          <a:off x="1905000" y="792956"/>
          <a:ext cx="8382000" cy="5272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9114817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Grand écran</PresentationFormat>
  <Paragraphs>1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jean-baptiste thomas</dc:creator>
  <cp:lastModifiedBy>jean-baptiste thomas</cp:lastModifiedBy>
  <cp:revision>1</cp:revision>
  <dcterms:created xsi:type="dcterms:W3CDTF">2022-02-17T20:59:12Z</dcterms:created>
  <dcterms:modified xsi:type="dcterms:W3CDTF">2022-02-17T20:59:15Z</dcterms:modified>
</cp:coreProperties>
</file>