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70" r:id="rId13"/>
    <p:sldId id="272" r:id="rId14"/>
    <p:sldId id="271" r:id="rId15"/>
    <p:sldId id="267" r:id="rId16"/>
    <p:sldId id="268" r:id="rId17"/>
    <p:sldId id="269" r:id="rId18"/>
    <p:sldId id="273" r:id="rId19"/>
    <p:sldId id="274" r:id="rId20"/>
    <p:sldId id="275" r:id="rId21"/>
    <p:sldId id="280" r:id="rId22"/>
    <p:sldId id="276" r:id="rId23"/>
    <p:sldId id="277" r:id="rId24"/>
    <p:sldId id="281" r:id="rId25"/>
    <p:sldId id="278" r:id="rId26"/>
    <p:sldId id="279" r:id="rId27"/>
    <p:sldId id="282" r:id="rId28"/>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BAEB599-6869-40A3-957F-E30CBF947475}" v="26" dt="2023-12-12T11:01:12.581"/>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67" d="100"/>
          <a:sy n="67" d="100"/>
        </p:scale>
        <p:origin x="644" y="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lur, Jean Baptiste (JH GS) - AF" userId="87c35d1f-ba44-4eb8-900a-b307059914e1" providerId="ADAL" clId="{AFA18238-431C-4711-B243-418B79329F2F}"/>
    <pc:docChg chg="undo custSel addSld modSld sldOrd">
      <pc:chgData name="Salur, Jean Baptiste (JH GS) - AF" userId="87c35d1f-ba44-4eb8-900a-b307059914e1" providerId="ADAL" clId="{AFA18238-431C-4711-B243-418B79329F2F}" dt="2023-11-10T10:27:35.879" v="10447" actId="478"/>
      <pc:docMkLst>
        <pc:docMk/>
      </pc:docMkLst>
      <pc:sldChg chg="modSp mod">
        <pc:chgData name="Salur, Jean Baptiste (JH GS) - AF" userId="87c35d1f-ba44-4eb8-900a-b307059914e1" providerId="ADAL" clId="{AFA18238-431C-4711-B243-418B79329F2F}" dt="2023-11-08T10:35:05.344" v="256" actId="113"/>
        <pc:sldMkLst>
          <pc:docMk/>
          <pc:sldMk cId="1361808136" sldId="256"/>
        </pc:sldMkLst>
        <pc:spChg chg="mod">
          <ac:chgData name="Salur, Jean Baptiste (JH GS) - AF" userId="87c35d1f-ba44-4eb8-900a-b307059914e1" providerId="ADAL" clId="{AFA18238-431C-4711-B243-418B79329F2F}" dt="2023-11-08T10:35:05.344" v="256" actId="113"/>
          <ac:spMkLst>
            <pc:docMk/>
            <pc:sldMk cId="1361808136" sldId="256"/>
            <ac:spMk id="6" creationId="{F806454D-63BB-2C02-F369-0E3A2A73DC1D}"/>
          </ac:spMkLst>
        </pc:spChg>
      </pc:sldChg>
      <pc:sldChg chg="modSp mod">
        <pc:chgData name="Salur, Jean Baptiste (JH GS) - AF" userId="87c35d1f-ba44-4eb8-900a-b307059914e1" providerId="ADAL" clId="{AFA18238-431C-4711-B243-418B79329F2F}" dt="2023-11-08T10:35:59.192" v="328" actId="20577"/>
        <pc:sldMkLst>
          <pc:docMk/>
          <pc:sldMk cId="925563177" sldId="257"/>
        </pc:sldMkLst>
        <pc:spChg chg="mod">
          <ac:chgData name="Salur, Jean Baptiste (JH GS) - AF" userId="87c35d1f-ba44-4eb8-900a-b307059914e1" providerId="ADAL" clId="{AFA18238-431C-4711-B243-418B79329F2F}" dt="2023-11-08T10:35:59.192" v="328" actId="20577"/>
          <ac:spMkLst>
            <pc:docMk/>
            <pc:sldMk cId="925563177" sldId="257"/>
            <ac:spMk id="6" creationId="{6B0579D1-1E77-0257-C9DB-53EBD7480942}"/>
          </ac:spMkLst>
        </pc:spChg>
      </pc:sldChg>
      <pc:sldChg chg="addSp delSp modSp mod">
        <pc:chgData name="Salur, Jean Baptiste (JH GS) - AF" userId="87c35d1f-ba44-4eb8-900a-b307059914e1" providerId="ADAL" clId="{AFA18238-431C-4711-B243-418B79329F2F}" dt="2023-11-08T10:40:52.192" v="707" actId="33524"/>
        <pc:sldMkLst>
          <pc:docMk/>
          <pc:sldMk cId="2198032833" sldId="258"/>
        </pc:sldMkLst>
        <pc:spChg chg="del">
          <ac:chgData name="Salur, Jean Baptiste (JH GS) - AF" userId="87c35d1f-ba44-4eb8-900a-b307059914e1" providerId="ADAL" clId="{AFA18238-431C-4711-B243-418B79329F2F}" dt="2023-11-08T10:32:06.948" v="1" actId="478"/>
          <ac:spMkLst>
            <pc:docMk/>
            <pc:sldMk cId="2198032833" sldId="258"/>
            <ac:spMk id="3" creationId="{4525F61F-0F67-13BB-6D85-C595855E148A}"/>
          </ac:spMkLst>
        </pc:spChg>
        <pc:spChg chg="mod">
          <ac:chgData name="Salur, Jean Baptiste (JH GS) - AF" userId="87c35d1f-ba44-4eb8-900a-b307059914e1" providerId="ADAL" clId="{AFA18238-431C-4711-B243-418B79329F2F}" dt="2023-11-08T10:39:43.918" v="696" actId="14100"/>
          <ac:spMkLst>
            <pc:docMk/>
            <pc:sldMk cId="2198032833" sldId="258"/>
            <ac:spMk id="8" creationId="{4EE7B2DD-0F96-235C-D4E3-913D54984B46}"/>
          </ac:spMkLst>
        </pc:spChg>
        <pc:spChg chg="add mod">
          <ac:chgData name="Salur, Jean Baptiste (JH GS) - AF" userId="87c35d1f-ba44-4eb8-900a-b307059914e1" providerId="ADAL" clId="{AFA18238-431C-4711-B243-418B79329F2F}" dt="2023-11-08T10:40:52.192" v="707" actId="33524"/>
          <ac:spMkLst>
            <pc:docMk/>
            <pc:sldMk cId="2198032833" sldId="258"/>
            <ac:spMk id="9" creationId="{51C2930C-2171-B205-927E-A1E55442B375}"/>
          </ac:spMkLst>
        </pc:spChg>
        <pc:spChg chg="add mod">
          <ac:chgData name="Salur, Jean Baptiste (JH GS) - AF" userId="87c35d1f-ba44-4eb8-900a-b307059914e1" providerId="ADAL" clId="{AFA18238-431C-4711-B243-418B79329F2F}" dt="2023-11-08T10:39:13.720" v="666" actId="14100"/>
          <ac:spMkLst>
            <pc:docMk/>
            <pc:sldMk cId="2198032833" sldId="258"/>
            <ac:spMk id="10" creationId="{7FB76F79-661E-5ED1-DF41-0CAD20A2664B}"/>
          </ac:spMkLst>
        </pc:spChg>
        <pc:spChg chg="add mod">
          <ac:chgData name="Salur, Jean Baptiste (JH GS) - AF" userId="87c35d1f-ba44-4eb8-900a-b307059914e1" providerId="ADAL" clId="{AFA18238-431C-4711-B243-418B79329F2F}" dt="2023-11-08T10:40:39.128" v="705" actId="1076"/>
          <ac:spMkLst>
            <pc:docMk/>
            <pc:sldMk cId="2198032833" sldId="258"/>
            <ac:spMk id="11" creationId="{C95F2453-9D6A-8E59-A636-FB8896605C94}"/>
          </ac:spMkLst>
        </pc:spChg>
        <pc:spChg chg="add del mod">
          <ac:chgData name="Salur, Jean Baptiste (JH GS) - AF" userId="87c35d1f-ba44-4eb8-900a-b307059914e1" providerId="ADAL" clId="{AFA18238-431C-4711-B243-418B79329F2F}" dt="2023-11-08T10:40:34.916" v="704" actId="478"/>
          <ac:spMkLst>
            <pc:docMk/>
            <pc:sldMk cId="2198032833" sldId="258"/>
            <ac:spMk id="12" creationId="{B50B4F46-6F97-32A7-3DF0-88C759B51C3E}"/>
          </ac:spMkLst>
        </pc:spChg>
        <pc:picChg chg="mod">
          <ac:chgData name="Salur, Jean Baptiste (JH GS) - AF" userId="87c35d1f-ba44-4eb8-900a-b307059914e1" providerId="ADAL" clId="{AFA18238-431C-4711-B243-418B79329F2F}" dt="2023-11-08T10:36:55.751" v="480" actId="1076"/>
          <ac:picMkLst>
            <pc:docMk/>
            <pc:sldMk cId="2198032833" sldId="258"/>
            <ac:picMk id="5" creationId="{09A17AD0-0434-716D-5C46-2788CC45219E}"/>
          </ac:picMkLst>
        </pc:picChg>
      </pc:sldChg>
      <pc:sldChg chg="addSp delSp modSp new mod">
        <pc:chgData name="Salur, Jean Baptiste (JH GS) - AF" userId="87c35d1f-ba44-4eb8-900a-b307059914e1" providerId="ADAL" clId="{AFA18238-431C-4711-B243-418B79329F2F}" dt="2023-11-08T10:48:22.669" v="1527" actId="478"/>
        <pc:sldMkLst>
          <pc:docMk/>
          <pc:sldMk cId="603899798" sldId="259"/>
        </pc:sldMkLst>
        <pc:spChg chg="del">
          <ac:chgData name="Salur, Jean Baptiste (JH GS) - AF" userId="87c35d1f-ba44-4eb8-900a-b307059914e1" providerId="ADAL" clId="{AFA18238-431C-4711-B243-418B79329F2F}" dt="2023-11-08T10:38:30.360" v="660" actId="478"/>
          <ac:spMkLst>
            <pc:docMk/>
            <pc:sldMk cId="603899798" sldId="259"/>
            <ac:spMk id="2" creationId="{6A82A242-8CC9-561B-98DA-30B2A80AD3F1}"/>
          </ac:spMkLst>
        </pc:spChg>
        <pc:spChg chg="del">
          <ac:chgData name="Salur, Jean Baptiste (JH GS) - AF" userId="87c35d1f-ba44-4eb8-900a-b307059914e1" providerId="ADAL" clId="{AFA18238-431C-4711-B243-418B79329F2F}" dt="2023-11-08T10:38:30.360" v="660" actId="478"/>
          <ac:spMkLst>
            <pc:docMk/>
            <pc:sldMk cId="603899798" sldId="259"/>
            <ac:spMk id="3" creationId="{A344C730-E466-EAE6-AF2E-D58BBE2DCE98}"/>
          </ac:spMkLst>
        </pc:spChg>
        <pc:spChg chg="add mod">
          <ac:chgData name="Salur, Jean Baptiste (JH GS) - AF" userId="87c35d1f-ba44-4eb8-900a-b307059914e1" providerId="ADAL" clId="{AFA18238-431C-4711-B243-418B79329F2F}" dt="2023-11-08T10:43:24.911" v="1007" actId="20577"/>
          <ac:spMkLst>
            <pc:docMk/>
            <pc:sldMk cId="603899798" sldId="259"/>
            <ac:spMk id="6" creationId="{BA31B0DB-9103-91BA-5201-2116780455CD}"/>
          </ac:spMkLst>
        </pc:spChg>
        <pc:picChg chg="add del mod modCrop">
          <ac:chgData name="Salur, Jean Baptiste (JH GS) - AF" userId="87c35d1f-ba44-4eb8-900a-b307059914e1" providerId="ADAL" clId="{AFA18238-431C-4711-B243-418B79329F2F}" dt="2023-11-08T10:48:22.669" v="1527" actId="478"/>
          <ac:picMkLst>
            <pc:docMk/>
            <pc:sldMk cId="603899798" sldId="259"/>
            <ac:picMk id="5" creationId="{7859B181-D5B9-B4ED-784E-9D7E756656F2}"/>
          </ac:picMkLst>
        </pc:picChg>
        <pc:picChg chg="add del mod">
          <ac:chgData name="Salur, Jean Baptiste (JH GS) - AF" userId="87c35d1f-ba44-4eb8-900a-b307059914e1" providerId="ADAL" clId="{AFA18238-431C-4711-B243-418B79329F2F}" dt="2023-11-08T10:48:22.114" v="1526" actId="22"/>
          <ac:picMkLst>
            <pc:docMk/>
            <pc:sldMk cId="603899798" sldId="259"/>
            <ac:picMk id="8" creationId="{8E08EB95-6F10-276B-22C9-DE3DE5149417}"/>
          </ac:picMkLst>
        </pc:picChg>
      </pc:sldChg>
      <pc:sldChg chg="modSp new mod">
        <pc:chgData name="Salur, Jean Baptiste (JH GS) - AF" userId="87c35d1f-ba44-4eb8-900a-b307059914e1" providerId="ADAL" clId="{AFA18238-431C-4711-B243-418B79329F2F}" dt="2023-11-08T10:46:45.127" v="1508" actId="20577"/>
        <pc:sldMkLst>
          <pc:docMk/>
          <pc:sldMk cId="2410593639" sldId="260"/>
        </pc:sldMkLst>
        <pc:spChg chg="mod">
          <ac:chgData name="Salur, Jean Baptiste (JH GS) - AF" userId="87c35d1f-ba44-4eb8-900a-b307059914e1" providerId="ADAL" clId="{AFA18238-431C-4711-B243-418B79329F2F}" dt="2023-11-08T10:43:49.763" v="1042" actId="20577"/>
          <ac:spMkLst>
            <pc:docMk/>
            <pc:sldMk cId="2410593639" sldId="260"/>
            <ac:spMk id="2" creationId="{761397F5-AAD0-B58B-2C51-F4EC436D9BC1}"/>
          </ac:spMkLst>
        </pc:spChg>
        <pc:spChg chg="mod">
          <ac:chgData name="Salur, Jean Baptiste (JH GS) - AF" userId="87c35d1f-ba44-4eb8-900a-b307059914e1" providerId="ADAL" clId="{AFA18238-431C-4711-B243-418B79329F2F}" dt="2023-11-08T10:46:45.127" v="1508" actId="20577"/>
          <ac:spMkLst>
            <pc:docMk/>
            <pc:sldMk cId="2410593639" sldId="260"/>
            <ac:spMk id="3" creationId="{4FA6C960-F486-198E-0E1E-73FF82DC47A9}"/>
          </ac:spMkLst>
        </pc:spChg>
      </pc:sldChg>
      <pc:sldChg chg="addSp delSp modSp new mod">
        <pc:chgData name="Salur, Jean Baptiste (JH GS) - AF" userId="87c35d1f-ba44-4eb8-900a-b307059914e1" providerId="ADAL" clId="{AFA18238-431C-4711-B243-418B79329F2F}" dt="2023-11-08T10:52:25.242" v="1894" actId="20577"/>
        <pc:sldMkLst>
          <pc:docMk/>
          <pc:sldMk cId="1269469385" sldId="261"/>
        </pc:sldMkLst>
        <pc:spChg chg="del">
          <ac:chgData name="Salur, Jean Baptiste (JH GS) - AF" userId="87c35d1f-ba44-4eb8-900a-b307059914e1" providerId="ADAL" clId="{AFA18238-431C-4711-B243-418B79329F2F}" dt="2023-11-08T10:46:51.795" v="1510" actId="478"/>
          <ac:spMkLst>
            <pc:docMk/>
            <pc:sldMk cId="1269469385" sldId="261"/>
            <ac:spMk id="2" creationId="{87FC533D-25B6-EF79-CA3F-B85737C4B4C1}"/>
          </ac:spMkLst>
        </pc:spChg>
        <pc:spChg chg="del">
          <ac:chgData name="Salur, Jean Baptiste (JH GS) - AF" userId="87c35d1f-ba44-4eb8-900a-b307059914e1" providerId="ADAL" clId="{AFA18238-431C-4711-B243-418B79329F2F}" dt="2023-11-08T10:46:51.795" v="1510" actId="478"/>
          <ac:spMkLst>
            <pc:docMk/>
            <pc:sldMk cId="1269469385" sldId="261"/>
            <ac:spMk id="3" creationId="{3216268D-F375-B61C-D061-8A554B8A7E1E}"/>
          </ac:spMkLst>
        </pc:spChg>
        <pc:spChg chg="add mod">
          <ac:chgData name="Salur, Jean Baptiste (JH GS) - AF" userId="87c35d1f-ba44-4eb8-900a-b307059914e1" providerId="ADAL" clId="{AFA18238-431C-4711-B243-418B79329F2F}" dt="2023-11-08T10:52:25.242" v="1894" actId="20577"/>
          <ac:spMkLst>
            <pc:docMk/>
            <pc:sldMk cId="1269469385" sldId="261"/>
            <ac:spMk id="6" creationId="{4CFC9938-9880-BCE5-9B97-26C7AAF78F7A}"/>
          </ac:spMkLst>
        </pc:spChg>
        <pc:spChg chg="add del mod">
          <ac:chgData name="Salur, Jean Baptiste (JH GS) - AF" userId="87c35d1f-ba44-4eb8-900a-b307059914e1" providerId="ADAL" clId="{AFA18238-431C-4711-B243-418B79329F2F}" dt="2023-11-08T10:52:19.259" v="1874" actId="478"/>
          <ac:spMkLst>
            <pc:docMk/>
            <pc:sldMk cId="1269469385" sldId="261"/>
            <ac:spMk id="9" creationId="{31E18B18-E1A6-399C-D122-4AF2DAB9A978}"/>
          </ac:spMkLst>
        </pc:spChg>
        <pc:picChg chg="add del mod">
          <ac:chgData name="Salur, Jean Baptiste (JH GS) - AF" userId="87c35d1f-ba44-4eb8-900a-b307059914e1" providerId="ADAL" clId="{AFA18238-431C-4711-B243-418B79329F2F}" dt="2023-11-08T10:48:25.194" v="1528" actId="478"/>
          <ac:picMkLst>
            <pc:docMk/>
            <pc:sldMk cId="1269469385" sldId="261"/>
            <ac:picMk id="5" creationId="{F2780771-6CB7-FB31-D000-CBE3ED3AC4B4}"/>
          </ac:picMkLst>
        </pc:picChg>
        <pc:picChg chg="add mod">
          <ac:chgData name="Salur, Jean Baptiste (JH GS) - AF" userId="87c35d1f-ba44-4eb8-900a-b307059914e1" providerId="ADAL" clId="{AFA18238-431C-4711-B243-418B79329F2F}" dt="2023-11-08T10:48:30.467" v="1531" actId="1076"/>
          <ac:picMkLst>
            <pc:docMk/>
            <pc:sldMk cId="1269469385" sldId="261"/>
            <ac:picMk id="8" creationId="{A56B73D8-260D-BF79-E928-9D79D8339148}"/>
          </ac:picMkLst>
        </pc:picChg>
      </pc:sldChg>
      <pc:sldChg chg="modSp new mod">
        <pc:chgData name="Salur, Jean Baptiste (JH GS) - AF" userId="87c35d1f-ba44-4eb8-900a-b307059914e1" providerId="ADAL" clId="{AFA18238-431C-4711-B243-418B79329F2F}" dt="2023-11-08T10:55:15.914" v="2374" actId="5793"/>
        <pc:sldMkLst>
          <pc:docMk/>
          <pc:sldMk cId="2413194984" sldId="262"/>
        </pc:sldMkLst>
        <pc:spChg chg="mod">
          <ac:chgData name="Salur, Jean Baptiste (JH GS) - AF" userId="87c35d1f-ba44-4eb8-900a-b307059914e1" providerId="ADAL" clId="{AFA18238-431C-4711-B243-418B79329F2F}" dt="2023-11-08T10:55:15.914" v="2374" actId="5793"/>
          <ac:spMkLst>
            <pc:docMk/>
            <pc:sldMk cId="2413194984" sldId="262"/>
            <ac:spMk id="2" creationId="{16A00A2E-E137-0836-3139-D940FD180345}"/>
          </ac:spMkLst>
        </pc:spChg>
        <pc:spChg chg="mod">
          <ac:chgData name="Salur, Jean Baptiste (JH GS) - AF" userId="87c35d1f-ba44-4eb8-900a-b307059914e1" providerId="ADAL" clId="{AFA18238-431C-4711-B243-418B79329F2F}" dt="2023-11-08T10:54:41.208" v="2341" actId="313"/>
          <ac:spMkLst>
            <pc:docMk/>
            <pc:sldMk cId="2413194984" sldId="262"/>
            <ac:spMk id="3" creationId="{67F3DF70-14C9-1442-65B3-1074DF731919}"/>
          </ac:spMkLst>
        </pc:spChg>
      </pc:sldChg>
      <pc:sldChg chg="addSp delSp modSp new mod">
        <pc:chgData name="Salur, Jean Baptiste (JH GS) - AF" userId="87c35d1f-ba44-4eb8-900a-b307059914e1" providerId="ADAL" clId="{AFA18238-431C-4711-B243-418B79329F2F}" dt="2023-11-08T10:58:05.530" v="2679" actId="20577"/>
        <pc:sldMkLst>
          <pc:docMk/>
          <pc:sldMk cId="3558582446" sldId="263"/>
        </pc:sldMkLst>
        <pc:spChg chg="del">
          <ac:chgData name="Salur, Jean Baptiste (JH GS) - AF" userId="87c35d1f-ba44-4eb8-900a-b307059914e1" providerId="ADAL" clId="{AFA18238-431C-4711-B243-418B79329F2F}" dt="2023-11-08T10:54:56.719" v="2343" actId="478"/>
          <ac:spMkLst>
            <pc:docMk/>
            <pc:sldMk cId="3558582446" sldId="263"/>
            <ac:spMk id="2" creationId="{91D662D5-4223-F695-8176-FCCCE955C714}"/>
          </ac:spMkLst>
        </pc:spChg>
        <pc:spChg chg="del">
          <ac:chgData name="Salur, Jean Baptiste (JH GS) - AF" userId="87c35d1f-ba44-4eb8-900a-b307059914e1" providerId="ADAL" clId="{AFA18238-431C-4711-B243-418B79329F2F}" dt="2023-11-08T10:54:56.719" v="2343" actId="478"/>
          <ac:spMkLst>
            <pc:docMk/>
            <pc:sldMk cId="3558582446" sldId="263"/>
            <ac:spMk id="3" creationId="{99899A62-61B3-E50C-1F6F-4ED700BCD566}"/>
          </ac:spMkLst>
        </pc:spChg>
        <pc:spChg chg="add mod">
          <ac:chgData name="Salur, Jean Baptiste (JH GS) - AF" userId="87c35d1f-ba44-4eb8-900a-b307059914e1" providerId="ADAL" clId="{AFA18238-431C-4711-B243-418B79329F2F}" dt="2023-11-08T10:58:05.530" v="2679" actId="20577"/>
          <ac:spMkLst>
            <pc:docMk/>
            <pc:sldMk cId="3558582446" sldId="263"/>
            <ac:spMk id="6" creationId="{5AACF102-7EEE-4B1B-B068-255DB54AB1D8}"/>
          </ac:spMkLst>
        </pc:spChg>
        <pc:picChg chg="add mod">
          <ac:chgData name="Salur, Jean Baptiste (JH GS) - AF" userId="87c35d1f-ba44-4eb8-900a-b307059914e1" providerId="ADAL" clId="{AFA18238-431C-4711-B243-418B79329F2F}" dt="2023-11-08T10:55:55.077" v="2376" actId="1076"/>
          <ac:picMkLst>
            <pc:docMk/>
            <pc:sldMk cId="3558582446" sldId="263"/>
            <ac:picMk id="5" creationId="{D029BD54-A89A-421F-67DB-FD46B9192583}"/>
          </ac:picMkLst>
        </pc:picChg>
      </pc:sldChg>
      <pc:sldChg chg="addSp delSp modSp new mod">
        <pc:chgData name="Salur, Jean Baptiste (JH GS) - AF" userId="87c35d1f-ba44-4eb8-900a-b307059914e1" providerId="ADAL" clId="{AFA18238-431C-4711-B243-418B79329F2F}" dt="2023-11-08T11:01:48.885" v="2829" actId="1076"/>
        <pc:sldMkLst>
          <pc:docMk/>
          <pc:sldMk cId="3316797124" sldId="264"/>
        </pc:sldMkLst>
        <pc:spChg chg="del">
          <ac:chgData name="Salur, Jean Baptiste (JH GS) - AF" userId="87c35d1f-ba44-4eb8-900a-b307059914e1" providerId="ADAL" clId="{AFA18238-431C-4711-B243-418B79329F2F}" dt="2023-11-08T10:58:16.911" v="2681" actId="478"/>
          <ac:spMkLst>
            <pc:docMk/>
            <pc:sldMk cId="3316797124" sldId="264"/>
            <ac:spMk id="2" creationId="{0FC3C8FD-09E9-8193-9250-8002A7FB301C}"/>
          </ac:spMkLst>
        </pc:spChg>
        <pc:spChg chg="del">
          <ac:chgData name="Salur, Jean Baptiste (JH GS) - AF" userId="87c35d1f-ba44-4eb8-900a-b307059914e1" providerId="ADAL" clId="{AFA18238-431C-4711-B243-418B79329F2F}" dt="2023-11-08T10:58:16.911" v="2681" actId="478"/>
          <ac:spMkLst>
            <pc:docMk/>
            <pc:sldMk cId="3316797124" sldId="264"/>
            <ac:spMk id="3" creationId="{8D35D385-F7FA-038D-B830-6BB29C22568C}"/>
          </ac:spMkLst>
        </pc:spChg>
        <pc:spChg chg="add mod">
          <ac:chgData name="Salur, Jean Baptiste (JH GS) - AF" userId="87c35d1f-ba44-4eb8-900a-b307059914e1" providerId="ADAL" clId="{AFA18238-431C-4711-B243-418B79329F2F}" dt="2023-11-08T11:00:23.132" v="2823" actId="1076"/>
          <ac:spMkLst>
            <pc:docMk/>
            <pc:sldMk cId="3316797124" sldId="264"/>
            <ac:spMk id="5" creationId="{1E798D9C-C714-F65C-9501-879B005F7AEF}"/>
          </ac:spMkLst>
        </pc:spChg>
        <pc:graphicFrameChg chg="add mod modGraphic">
          <ac:chgData name="Salur, Jean Baptiste (JH GS) - AF" userId="87c35d1f-ba44-4eb8-900a-b307059914e1" providerId="ADAL" clId="{AFA18238-431C-4711-B243-418B79329F2F}" dt="2023-11-08T11:01:48.885" v="2829" actId="1076"/>
          <ac:graphicFrameMkLst>
            <pc:docMk/>
            <pc:sldMk cId="3316797124" sldId="264"/>
            <ac:graphicFrameMk id="4" creationId="{CFE76524-F168-4CF0-440F-69D5B000B721}"/>
          </ac:graphicFrameMkLst>
        </pc:graphicFrameChg>
      </pc:sldChg>
      <pc:sldChg chg="addSp delSp modSp new mod">
        <pc:chgData name="Salur, Jean Baptiste (JH GS) - AF" userId="87c35d1f-ba44-4eb8-900a-b307059914e1" providerId="ADAL" clId="{AFA18238-431C-4711-B243-418B79329F2F}" dt="2023-11-08T11:15:40.421" v="3865" actId="113"/>
        <pc:sldMkLst>
          <pc:docMk/>
          <pc:sldMk cId="1048455610" sldId="265"/>
        </pc:sldMkLst>
        <pc:spChg chg="del">
          <ac:chgData name="Salur, Jean Baptiste (JH GS) - AF" userId="87c35d1f-ba44-4eb8-900a-b307059914e1" providerId="ADAL" clId="{AFA18238-431C-4711-B243-418B79329F2F}" dt="2023-11-08T11:01:35.409" v="2826" actId="478"/>
          <ac:spMkLst>
            <pc:docMk/>
            <pc:sldMk cId="1048455610" sldId="265"/>
            <ac:spMk id="2" creationId="{678EF106-1376-0669-D546-72FAFA1538EC}"/>
          </ac:spMkLst>
        </pc:spChg>
        <pc:spChg chg="del">
          <ac:chgData name="Salur, Jean Baptiste (JH GS) - AF" userId="87c35d1f-ba44-4eb8-900a-b307059914e1" providerId="ADAL" clId="{AFA18238-431C-4711-B243-418B79329F2F}" dt="2023-11-08T11:01:35.409" v="2826" actId="478"/>
          <ac:spMkLst>
            <pc:docMk/>
            <pc:sldMk cId="1048455610" sldId="265"/>
            <ac:spMk id="3" creationId="{DD5949D9-C460-F76B-D346-4F5554EE0AC1}"/>
          </ac:spMkLst>
        </pc:spChg>
        <pc:spChg chg="add mod">
          <ac:chgData name="Salur, Jean Baptiste (JH GS) - AF" userId="87c35d1f-ba44-4eb8-900a-b307059914e1" providerId="ADAL" clId="{AFA18238-431C-4711-B243-418B79329F2F}" dt="2023-11-08T11:02:04.526" v="2850" actId="20577"/>
          <ac:spMkLst>
            <pc:docMk/>
            <pc:sldMk cId="1048455610" sldId="265"/>
            <ac:spMk id="6" creationId="{3053B226-854D-7D03-7D8D-D903E6B1C95F}"/>
          </ac:spMkLst>
        </pc:spChg>
        <pc:spChg chg="add mod">
          <ac:chgData name="Salur, Jean Baptiste (JH GS) - AF" userId="87c35d1f-ba44-4eb8-900a-b307059914e1" providerId="ADAL" clId="{AFA18238-431C-4711-B243-418B79329F2F}" dt="2023-11-08T11:03:02.933" v="2857" actId="14100"/>
          <ac:spMkLst>
            <pc:docMk/>
            <pc:sldMk cId="1048455610" sldId="265"/>
            <ac:spMk id="7" creationId="{AB2C7EF1-68AB-28CE-47C2-96F914A21872}"/>
          </ac:spMkLst>
        </pc:spChg>
        <pc:spChg chg="add mod">
          <ac:chgData name="Salur, Jean Baptiste (JH GS) - AF" userId="87c35d1f-ba44-4eb8-900a-b307059914e1" providerId="ADAL" clId="{AFA18238-431C-4711-B243-418B79329F2F}" dt="2023-11-08T11:15:40.421" v="3865" actId="113"/>
          <ac:spMkLst>
            <pc:docMk/>
            <pc:sldMk cId="1048455610" sldId="265"/>
            <ac:spMk id="8" creationId="{D934C913-B45B-BF5F-30AF-BE7325C61DD5}"/>
          </ac:spMkLst>
        </pc:spChg>
        <pc:spChg chg="add mod">
          <ac:chgData name="Salur, Jean Baptiste (JH GS) - AF" userId="87c35d1f-ba44-4eb8-900a-b307059914e1" providerId="ADAL" clId="{AFA18238-431C-4711-B243-418B79329F2F}" dt="2023-11-08T11:08:31.769" v="3400" actId="14100"/>
          <ac:spMkLst>
            <pc:docMk/>
            <pc:sldMk cId="1048455610" sldId="265"/>
            <ac:spMk id="9" creationId="{FD16CA43-CE92-6BB7-3D79-0F8B8360AA29}"/>
          </ac:spMkLst>
        </pc:spChg>
        <pc:spChg chg="add del mod">
          <ac:chgData name="Salur, Jean Baptiste (JH GS) - AF" userId="87c35d1f-ba44-4eb8-900a-b307059914e1" providerId="ADAL" clId="{AFA18238-431C-4711-B243-418B79329F2F}" dt="2023-11-08T11:08:55.016" v="3422"/>
          <ac:spMkLst>
            <pc:docMk/>
            <pc:sldMk cId="1048455610" sldId="265"/>
            <ac:spMk id="10" creationId="{84591783-77C7-EACD-8951-54A68279B911}"/>
          </ac:spMkLst>
        </pc:spChg>
        <pc:picChg chg="add mod">
          <ac:chgData name="Salur, Jean Baptiste (JH GS) - AF" userId="87c35d1f-ba44-4eb8-900a-b307059914e1" providerId="ADAL" clId="{AFA18238-431C-4711-B243-418B79329F2F}" dt="2023-11-08T11:08:14.856" v="3397" actId="1076"/>
          <ac:picMkLst>
            <pc:docMk/>
            <pc:sldMk cId="1048455610" sldId="265"/>
            <ac:picMk id="5" creationId="{BDD3FF34-27C1-A5D8-B829-ABF319CC950A}"/>
          </ac:picMkLst>
        </pc:picChg>
      </pc:sldChg>
      <pc:sldChg chg="modSp new mod">
        <pc:chgData name="Salur, Jean Baptiste (JH GS) - AF" userId="87c35d1f-ba44-4eb8-900a-b307059914e1" providerId="ADAL" clId="{AFA18238-431C-4711-B243-418B79329F2F}" dt="2023-11-08T11:21:53.023" v="4590" actId="33524"/>
        <pc:sldMkLst>
          <pc:docMk/>
          <pc:sldMk cId="1743643339" sldId="266"/>
        </pc:sldMkLst>
        <pc:spChg chg="mod">
          <ac:chgData name="Salur, Jean Baptiste (JH GS) - AF" userId="87c35d1f-ba44-4eb8-900a-b307059914e1" providerId="ADAL" clId="{AFA18238-431C-4711-B243-418B79329F2F}" dt="2023-11-08T11:17:02.273" v="3912" actId="14100"/>
          <ac:spMkLst>
            <pc:docMk/>
            <pc:sldMk cId="1743643339" sldId="266"/>
            <ac:spMk id="2" creationId="{2765D404-C57D-B692-15FA-23225738123C}"/>
          </ac:spMkLst>
        </pc:spChg>
        <pc:spChg chg="mod">
          <ac:chgData name="Salur, Jean Baptiste (JH GS) - AF" userId="87c35d1f-ba44-4eb8-900a-b307059914e1" providerId="ADAL" clId="{AFA18238-431C-4711-B243-418B79329F2F}" dt="2023-11-08T11:21:53.023" v="4590" actId="33524"/>
          <ac:spMkLst>
            <pc:docMk/>
            <pc:sldMk cId="1743643339" sldId="266"/>
            <ac:spMk id="3" creationId="{EA6B6685-CBAE-070B-0C30-E6997D1CBDFF}"/>
          </ac:spMkLst>
        </pc:spChg>
      </pc:sldChg>
      <pc:sldChg chg="addSp delSp modSp new mod">
        <pc:chgData name="Salur, Jean Baptiste (JH GS) - AF" userId="87c35d1f-ba44-4eb8-900a-b307059914e1" providerId="ADAL" clId="{AFA18238-431C-4711-B243-418B79329F2F}" dt="2023-11-10T09:08:43.598" v="7611" actId="13926"/>
        <pc:sldMkLst>
          <pc:docMk/>
          <pc:sldMk cId="1912503687" sldId="267"/>
        </pc:sldMkLst>
        <pc:spChg chg="del">
          <ac:chgData name="Salur, Jean Baptiste (JH GS) - AF" userId="87c35d1f-ba44-4eb8-900a-b307059914e1" providerId="ADAL" clId="{AFA18238-431C-4711-B243-418B79329F2F}" dt="2023-11-08T11:23:50.565" v="4597" actId="478"/>
          <ac:spMkLst>
            <pc:docMk/>
            <pc:sldMk cId="1912503687" sldId="267"/>
            <ac:spMk id="2" creationId="{DD7A6F65-AE77-71A7-6931-2E2D5DD333F8}"/>
          </ac:spMkLst>
        </pc:spChg>
        <pc:spChg chg="del">
          <ac:chgData name="Salur, Jean Baptiste (JH GS) - AF" userId="87c35d1f-ba44-4eb8-900a-b307059914e1" providerId="ADAL" clId="{AFA18238-431C-4711-B243-418B79329F2F}" dt="2023-11-08T11:23:50.565" v="4597" actId="478"/>
          <ac:spMkLst>
            <pc:docMk/>
            <pc:sldMk cId="1912503687" sldId="267"/>
            <ac:spMk id="3" creationId="{676EEAA5-EE95-88C7-6DD2-5647BE66A060}"/>
          </ac:spMkLst>
        </pc:spChg>
        <pc:spChg chg="add mod">
          <ac:chgData name="Salur, Jean Baptiste (JH GS) - AF" userId="87c35d1f-ba44-4eb8-900a-b307059914e1" providerId="ADAL" clId="{AFA18238-431C-4711-B243-418B79329F2F}" dt="2023-11-10T09:08:43.598" v="7611" actId="13926"/>
          <ac:spMkLst>
            <pc:docMk/>
            <pc:sldMk cId="1912503687" sldId="267"/>
            <ac:spMk id="8" creationId="{D089B2AD-E0F9-ED14-EFEF-BDBBFD793901}"/>
          </ac:spMkLst>
        </pc:spChg>
        <pc:picChg chg="add del mod modCrop">
          <ac:chgData name="Salur, Jean Baptiste (JH GS) - AF" userId="87c35d1f-ba44-4eb8-900a-b307059914e1" providerId="ADAL" clId="{AFA18238-431C-4711-B243-418B79329F2F}" dt="2023-11-08T11:23:46.772" v="4596" actId="478"/>
          <ac:picMkLst>
            <pc:docMk/>
            <pc:sldMk cId="1912503687" sldId="267"/>
            <ac:picMk id="5" creationId="{55E685C1-F663-59E1-01F4-6F540141650E}"/>
          </ac:picMkLst>
        </pc:picChg>
        <pc:picChg chg="add mod">
          <ac:chgData name="Salur, Jean Baptiste (JH GS) - AF" userId="87c35d1f-ba44-4eb8-900a-b307059914e1" providerId="ADAL" clId="{AFA18238-431C-4711-B243-418B79329F2F}" dt="2023-11-08T11:23:57.411" v="4599" actId="1076"/>
          <ac:picMkLst>
            <pc:docMk/>
            <pc:sldMk cId="1912503687" sldId="267"/>
            <ac:picMk id="7" creationId="{1EAB7881-21F5-13D5-5905-99DAD7AB6F06}"/>
          </ac:picMkLst>
        </pc:picChg>
      </pc:sldChg>
      <pc:sldChg chg="addSp delSp modSp new mod">
        <pc:chgData name="Salur, Jean Baptiste (JH GS) - AF" userId="87c35d1f-ba44-4eb8-900a-b307059914e1" providerId="ADAL" clId="{AFA18238-431C-4711-B243-418B79329F2F}" dt="2023-11-10T09:08:57.839" v="7613" actId="13926"/>
        <pc:sldMkLst>
          <pc:docMk/>
          <pc:sldMk cId="3050737006" sldId="268"/>
        </pc:sldMkLst>
        <pc:spChg chg="del">
          <ac:chgData name="Salur, Jean Baptiste (JH GS) - AF" userId="87c35d1f-ba44-4eb8-900a-b307059914e1" providerId="ADAL" clId="{AFA18238-431C-4711-B243-418B79329F2F}" dt="2023-11-08T11:25:42.789" v="4722" actId="478"/>
          <ac:spMkLst>
            <pc:docMk/>
            <pc:sldMk cId="3050737006" sldId="268"/>
            <ac:spMk id="2" creationId="{D22F23D9-9B0C-CD2B-2819-20B3778B6192}"/>
          </ac:spMkLst>
        </pc:spChg>
        <pc:spChg chg="del">
          <ac:chgData name="Salur, Jean Baptiste (JH GS) - AF" userId="87c35d1f-ba44-4eb8-900a-b307059914e1" providerId="ADAL" clId="{AFA18238-431C-4711-B243-418B79329F2F}" dt="2023-11-08T11:25:42.789" v="4722" actId="478"/>
          <ac:spMkLst>
            <pc:docMk/>
            <pc:sldMk cId="3050737006" sldId="268"/>
            <ac:spMk id="3" creationId="{46DCFBB7-3A5B-EA13-FDA4-480C41864173}"/>
          </ac:spMkLst>
        </pc:spChg>
        <pc:spChg chg="add mod">
          <ac:chgData name="Salur, Jean Baptiste (JH GS) - AF" userId="87c35d1f-ba44-4eb8-900a-b307059914e1" providerId="ADAL" clId="{AFA18238-431C-4711-B243-418B79329F2F}" dt="2023-11-10T09:08:57.839" v="7613" actId="13926"/>
          <ac:spMkLst>
            <pc:docMk/>
            <pc:sldMk cId="3050737006" sldId="268"/>
            <ac:spMk id="8" creationId="{F0E15165-0CD4-9E39-8000-032F25A20C49}"/>
          </ac:spMkLst>
        </pc:spChg>
        <pc:picChg chg="add del">
          <ac:chgData name="Salur, Jean Baptiste (JH GS) - AF" userId="87c35d1f-ba44-4eb8-900a-b307059914e1" providerId="ADAL" clId="{AFA18238-431C-4711-B243-418B79329F2F}" dt="2023-11-08T11:26:45.001" v="4724" actId="478"/>
          <ac:picMkLst>
            <pc:docMk/>
            <pc:sldMk cId="3050737006" sldId="268"/>
            <ac:picMk id="5" creationId="{F286FF14-CEA5-2C4B-35F5-244C6F842E86}"/>
          </ac:picMkLst>
        </pc:picChg>
        <pc:picChg chg="add mod">
          <ac:chgData name="Salur, Jean Baptiste (JH GS) - AF" userId="87c35d1f-ba44-4eb8-900a-b307059914e1" providerId="ADAL" clId="{AFA18238-431C-4711-B243-418B79329F2F}" dt="2023-11-08T11:26:50.616" v="4726" actId="1076"/>
          <ac:picMkLst>
            <pc:docMk/>
            <pc:sldMk cId="3050737006" sldId="268"/>
            <ac:picMk id="7" creationId="{E8581AE0-7C75-1001-926C-E195326B12A5}"/>
          </ac:picMkLst>
        </pc:picChg>
      </pc:sldChg>
      <pc:sldChg chg="addSp delSp modSp new mod">
        <pc:chgData name="Salur, Jean Baptiste (JH GS) - AF" userId="87c35d1f-ba44-4eb8-900a-b307059914e1" providerId="ADAL" clId="{AFA18238-431C-4711-B243-418B79329F2F}" dt="2023-11-10T09:09:36.905" v="7616" actId="13926"/>
        <pc:sldMkLst>
          <pc:docMk/>
          <pc:sldMk cId="2628291965" sldId="269"/>
        </pc:sldMkLst>
        <pc:spChg chg="del">
          <ac:chgData name="Salur, Jean Baptiste (JH GS) - AF" userId="87c35d1f-ba44-4eb8-900a-b307059914e1" providerId="ADAL" clId="{AFA18238-431C-4711-B243-418B79329F2F}" dt="2023-11-08T11:30:47.971" v="5159" actId="478"/>
          <ac:spMkLst>
            <pc:docMk/>
            <pc:sldMk cId="2628291965" sldId="269"/>
            <ac:spMk id="2" creationId="{E020C89E-B268-6C6D-CC60-818FD19161EE}"/>
          </ac:spMkLst>
        </pc:spChg>
        <pc:spChg chg="del">
          <ac:chgData name="Salur, Jean Baptiste (JH GS) - AF" userId="87c35d1f-ba44-4eb8-900a-b307059914e1" providerId="ADAL" clId="{AFA18238-431C-4711-B243-418B79329F2F}" dt="2023-11-08T11:30:47.971" v="5159" actId="478"/>
          <ac:spMkLst>
            <pc:docMk/>
            <pc:sldMk cId="2628291965" sldId="269"/>
            <ac:spMk id="3" creationId="{6BEFE422-1802-0CB4-9EE0-51D7F438BA09}"/>
          </ac:spMkLst>
        </pc:spChg>
        <pc:spChg chg="add mod">
          <ac:chgData name="Salur, Jean Baptiste (JH GS) - AF" userId="87c35d1f-ba44-4eb8-900a-b307059914e1" providerId="ADAL" clId="{AFA18238-431C-4711-B243-418B79329F2F}" dt="2023-11-10T09:09:36.905" v="7616" actId="13926"/>
          <ac:spMkLst>
            <pc:docMk/>
            <pc:sldMk cId="2628291965" sldId="269"/>
            <ac:spMk id="8" creationId="{A37F99C6-9150-4FC9-63CF-CC962467CFD2}"/>
          </ac:spMkLst>
        </pc:spChg>
        <pc:spChg chg="add mod">
          <ac:chgData name="Salur, Jean Baptiste (JH GS) - AF" userId="87c35d1f-ba44-4eb8-900a-b307059914e1" providerId="ADAL" clId="{AFA18238-431C-4711-B243-418B79329F2F}" dt="2023-11-08T11:34:11.613" v="5341" actId="1076"/>
          <ac:spMkLst>
            <pc:docMk/>
            <pc:sldMk cId="2628291965" sldId="269"/>
            <ac:spMk id="9" creationId="{D1CFC8DE-F8D3-074C-E7A8-602C14989237}"/>
          </ac:spMkLst>
        </pc:spChg>
        <pc:spChg chg="add mod">
          <ac:chgData name="Salur, Jean Baptiste (JH GS) - AF" userId="87c35d1f-ba44-4eb8-900a-b307059914e1" providerId="ADAL" clId="{AFA18238-431C-4711-B243-418B79329F2F}" dt="2023-11-08T11:34:16.794" v="5342" actId="1076"/>
          <ac:spMkLst>
            <pc:docMk/>
            <pc:sldMk cId="2628291965" sldId="269"/>
            <ac:spMk id="10" creationId="{34D75F62-B8EE-DC5A-3C19-6A5F4D5E1AFA}"/>
          </ac:spMkLst>
        </pc:spChg>
        <pc:spChg chg="add mod">
          <ac:chgData name="Salur, Jean Baptiste (JH GS) - AF" userId="87c35d1f-ba44-4eb8-900a-b307059914e1" providerId="ADAL" clId="{AFA18238-431C-4711-B243-418B79329F2F}" dt="2023-11-08T11:36:54.031" v="5552" actId="1076"/>
          <ac:spMkLst>
            <pc:docMk/>
            <pc:sldMk cId="2628291965" sldId="269"/>
            <ac:spMk id="11" creationId="{C3AE99FB-63BE-1843-0F52-C2DC6FB5AFE8}"/>
          </ac:spMkLst>
        </pc:spChg>
        <pc:spChg chg="add mod">
          <ac:chgData name="Salur, Jean Baptiste (JH GS) - AF" userId="87c35d1f-ba44-4eb8-900a-b307059914e1" providerId="ADAL" clId="{AFA18238-431C-4711-B243-418B79329F2F}" dt="2023-11-08T11:37:03.553" v="5563" actId="20577"/>
          <ac:spMkLst>
            <pc:docMk/>
            <pc:sldMk cId="2628291965" sldId="269"/>
            <ac:spMk id="12" creationId="{17A734FF-9D8D-0602-6D29-0D80B311C1F5}"/>
          </ac:spMkLst>
        </pc:spChg>
        <pc:picChg chg="add del">
          <ac:chgData name="Salur, Jean Baptiste (JH GS) - AF" userId="87c35d1f-ba44-4eb8-900a-b307059914e1" providerId="ADAL" clId="{AFA18238-431C-4711-B243-418B79329F2F}" dt="2023-11-08T11:31:38.896" v="5161" actId="478"/>
          <ac:picMkLst>
            <pc:docMk/>
            <pc:sldMk cId="2628291965" sldId="269"/>
            <ac:picMk id="5" creationId="{E8B8D526-6603-CD33-3E4B-DA12E6B58BF8}"/>
          </ac:picMkLst>
        </pc:picChg>
        <pc:picChg chg="add mod">
          <ac:chgData name="Salur, Jean Baptiste (JH GS) - AF" userId="87c35d1f-ba44-4eb8-900a-b307059914e1" providerId="ADAL" clId="{AFA18238-431C-4711-B243-418B79329F2F}" dt="2023-11-08T11:37:27.165" v="5564" actId="1076"/>
          <ac:picMkLst>
            <pc:docMk/>
            <pc:sldMk cId="2628291965" sldId="269"/>
            <ac:picMk id="7" creationId="{486F61D5-900B-7BB3-0162-717CD0B19A3C}"/>
          </ac:picMkLst>
        </pc:picChg>
      </pc:sldChg>
      <pc:sldChg chg="addSp delSp modSp new mod">
        <pc:chgData name="Salur, Jean Baptiste (JH GS) - AF" userId="87c35d1f-ba44-4eb8-900a-b307059914e1" providerId="ADAL" clId="{AFA18238-431C-4711-B243-418B79329F2F}" dt="2023-11-10T09:03:26.980" v="7259" actId="5793"/>
        <pc:sldMkLst>
          <pc:docMk/>
          <pc:sldMk cId="1957035393" sldId="270"/>
        </pc:sldMkLst>
        <pc:spChg chg="del">
          <ac:chgData name="Salur, Jean Baptiste (JH GS) - AF" userId="87c35d1f-ba44-4eb8-900a-b307059914e1" providerId="ADAL" clId="{AFA18238-431C-4711-B243-418B79329F2F}" dt="2023-11-10T08:38:45.532" v="5566" actId="478"/>
          <ac:spMkLst>
            <pc:docMk/>
            <pc:sldMk cId="1957035393" sldId="270"/>
            <ac:spMk id="2" creationId="{D275F559-C681-F755-C061-7AAFB7D77070}"/>
          </ac:spMkLst>
        </pc:spChg>
        <pc:spChg chg="del">
          <ac:chgData name="Salur, Jean Baptiste (JH GS) - AF" userId="87c35d1f-ba44-4eb8-900a-b307059914e1" providerId="ADAL" clId="{AFA18238-431C-4711-B243-418B79329F2F}" dt="2023-11-10T08:38:45.532" v="5566" actId="478"/>
          <ac:spMkLst>
            <pc:docMk/>
            <pc:sldMk cId="1957035393" sldId="270"/>
            <ac:spMk id="3" creationId="{AA104D07-7ABE-17CB-66F1-CAE1B2E8667E}"/>
          </ac:spMkLst>
        </pc:spChg>
        <pc:spChg chg="add mod">
          <ac:chgData name="Salur, Jean Baptiste (JH GS) - AF" userId="87c35d1f-ba44-4eb8-900a-b307059914e1" providerId="ADAL" clId="{AFA18238-431C-4711-B243-418B79329F2F}" dt="2023-11-10T09:03:26.980" v="7259" actId="5793"/>
          <ac:spMkLst>
            <pc:docMk/>
            <pc:sldMk cId="1957035393" sldId="270"/>
            <ac:spMk id="7" creationId="{F711B6ED-163B-9AFC-6378-6DE1736C112E}"/>
          </ac:spMkLst>
        </pc:spChg>
        <pc:spChg chg="add mod">
          <ac:chgData name="Salur, Jean Baptiste (JH GS) - AF" userId="87c35d1f-ba44-4eb8-900a-b307059914e1" providerId="ADAL" clId="{AFA18238-431C-4711-B243-418B79329F2F}" dt="2023-11-10T08:43:00.841" v="5905" actId="1076"/>
          <ac:spMkLst>
            <pc:docMk/>
            <pc:sldMk cId="1957035393" sldId="270"/>
            <ac:spMk id="8" creationId="{7DF96473-6D0E-B1E4-5C96-88854164D0A9}"/>
          </ac:spMkLst>
        </pc:spChg>
        <pc:picChg chg="add del mod">
          <ac:chgData name="Salur, Jean Baptiste (JH GS) - AF" userId="87c35d1f-ba44-4eb8-900a-b307059914e1" providerId="ADAL" clId="{AFA18238-431C-4711-B243-418B79329F2F}" dt="2023-11-10T08:42:24.574" v="5854" actId="478"/>
          <ac:picMkLst>
            <pc:docMk/>
            <pc:sldMk cId="1957035393" sldId="270"/>
            <ac:picMk id="5" creationId="{F386DCD1-1DE6-EF91-DBA2-41B9A785FA59}"/>
          </ac:picMkLst>
        </pc:picChg>
      </pc:sldChg>
      <pc:sldChg chg="addSp modSp add mod">
        <pc:chgData name="Salur, Jean Baptiste (JH GS) - AF" userId="87c35d1f-ba44-4eb8-900a-b307059914e1" providerId="ADAL" clId="{AFA18238-431C-4711-B243-418B79329F2F}" dt="2023-11-10T09:08:02.287" v="7608" actId="13926"/>
        <pc:sldMkLst>
          <pc:docMk/>
          <pc:sldMk cId="3899810235" sldId="271"/>
        </pc:sldMkLst>
        <pc:spChg chg="add mod">
          <ac:chgData name="Salur, Jean Baptiste (JH GS) - AF" userId="87c35d1f-ba44-4eb8-900a-b307059914e1" providerId="ADAL" clId="{AFA18238-431C-4711-B243-418B79329F2F}" dt="2023-11-10T09:05:15.622" v="7374" actId="1582"/>
          <ac:spMkLst>
            <pc:docMk/>
            <pc:sldMk cId="3899810235" sldId="271"/>
            <ac:spMk id="2" creationId="{523163E4-9C30-ABD5-00A3-F6061BF4DB53}"/>
          </ac:spMkLst>
        </pc:spChg>
        <pc:spChg chg="add mod">
          <ac:chgData name="Salur, Jean Baptiste (JH GS) - AF" userId="87c35d1f-ba44-4eb8-900a-b307059914e1" providerId="ADAL" clId="{AFA18238-431C-4711-B243-418B79329F2F}" dt="2023-11-10T09:05:22.145" v="7376" actId="1076"/>
          <ac:spMkLst>
            <pc:docMk/>
            <pc:sldMk cId="3899810235" sldId="271"/>
            <ac:spMk id="3" creationId="{5367788E-F457-831B-B4FE-4F7C059320CF}"/>
          </ac:spMkLst>
        </pc:spChg>
        <pc:spChg chg="mod">
          <ac:chgData name="Salur, Jean Baptiste (JH GS) - AF" userId="87c35d1f-ba44-4eb8-900a-b307059914e1" providerId="ADAL" clId="{AFA18238-431C-4711-B243-418B79329F2F}" dt="2023-11-10T09:08:02.287" v="7608" actId="13926"/>
          <ac:spMkLst>
            <pc:docMk/>
            <pc:sldMk cId="3899810235" sldId="271"/>
            <ac:spMk id="7" creationId="{F711B6ED-163B-9AFC-6378-6DE1736C112E}"/>
          </ac:spMkLst>
        </pc:spChg>
        <pc:picChg chg="mod">
          <ac:chgData name="Salur, Jean Baptiste (JH GS) - AF" userId="87c35d1f-ba44-4eb8-900a-b307059914e1" providerId="ADAL" clId="{AFA18238-431C-4711-B243-418B79329F2F}" dt="2023-11-10T09:04:57.289" v="7372" actId="1076"/>
          <ac:picMkLst>
            <pc:docMk/>
            <pc:sldMk cId="3899810235" sldId="271"/>
            <ac:picMk id="5" creationId="{F386DCD1-1DE6-EF91-DBA2-41B9A785FA59}"/>
          </ac:picMkLst>
        </pc:picChg>
      </pc:sldChg>
      <pc:sldChg chg="modSp add mod ord">
        <pc:chgData name="Salur, Jean Baptiste (JH GS) - AF" userId="87c35d1f-ba44-4eb8-900a-b307059914e1" providerId="ADAL" clId="{AFA18238-431C-4711-B243-418B79329F2F}" dt="2023-11-10T09:08:12.945" v="7610" actId="13926"/>
        <pc:sldMkLst>
          <pc:docMk/>
          <pc:sldMk cId="2344130879" sldId="272"/>
        </pc:sldMkLst>
        <pc:spChg chg="mod">
          <ac:chgData name="Salur, Jean Baptiste (JH GS) - AF" userId="87c35d1f-ba44-4eb8-900a-b307059914e1" providerId="ADAL" clId="{AFA18238-431C-4711-B243-418B79329F2F}" dt="2023-11-10T09:08:12.945" v="7610" actId="13926"/>
          <ac:spMkLst>
            <pc:docMk/>
            <pc:sldMk cId="2344130879" sldId="272"/>
            <ac:spMk id="7" creationId="{F711B6ED-163B-9AFC-6378-6DE1736C112E}"/>
          </ac:spMkLst>
        </pc:spChg>
      </pc:sldChg>
      <pc:sldChg chg="addSp delSp modSp new mod">
        <pc:chgData name="Salur, Jean Baptiste (JH GS) - AF" userId="87c35d1f-ba44-4eb8-900a-b307059914e1" providerId="ADAL" clId="{AFA18238-431C-4711-B243-418B79329F2F}" dt="2023-11-10T09:20:38.335" v="8117" actId="14100"/>
        <pc:sldMkLst>
          <pc:docMk/>
          <pc:sldMk cId="1754603650" sldId="273"/>
        </pc:sldMkLst>
        <pc:spChg chg="del">
          <ac:chgData name="Salur, Jean Baptiste (JH GS) - AF" userId="87c35d1f-ba44-4eb8-900a-b307059914e1" providerId="ADAL" clId="{AFA18238-431C-4711-B243-418B79329F2F}" dt="2023-11-10T09:09:57.168" v="7618" actId="478"/>
          <ac:spMkLst>
            <pc:docMk/>
            <pc:sldMk cId="1754603650" sldId="273"/>
            <ac:spMk id="2" creationId="{A5AFB170-DEAC-83AC-467E-26EB766510DB}"/>
          </ac:spMkLst>
        </pc:spChg>
        <pc:spChg chg="del">
          <ac:chgData name="Salur, Jean Baptiste (JH GS) - AF" userId="87c35d1f-ba44-4eb8-900a-b307059914e1" providerId="ADAL" clId="{AFA18238-431C-4711-B243-418B79329F2F}" dt="2023-11-10T09:09:57.168" v="7618" actId="478"/>
          <ac:spMkLst>
            <pc:docMk/>
            <pc:sldMk cId="1754603650" sldId="273"/>
            <ac:spMk id="3" creationId="{84DD7B0F-47BF-86C8-2D7D-AB8FBC1D5B4B}"/>
          </ac:spMkLst>
        </pc:spChg>
        <pc:spChg chg="add mod">
          <ac:chgData name="Salur, Jean Baptiste (JH GS) - AF" userId="87c35d1f-ba44-4eb8-900a-b307059914e1" providerId="ADAL" clId="{AFA18238-431C-4711-B243-418B79329F2F}" dt="2023-11-10T09:17:52.316" v="7793" actId="14100"/>
          <ac:spMkLst>
            <pc:docMk/>
            <pc:sldMk cId="1754603650" sldId="273"/>
            <ac:spMk id="12" creationId="{12D30609-B25B-19D0-8B5C-99C981C217B8}"/>
          </ac:spMkLst>
        </pc:spChg>
        <pc:spChg chg="add mod">
          <ac:chgData name="Salur, Jean Baptiste (JH GS) - AF" userId="87c35d1f-ba44-4eb8-900a-b307059914e1" providerId="ADAL" clId="{AFA18238-431C-4711-B243-418B79329F2F}" dt="2023-11-10T09:20:38.335" v="8117" actId="14100"/>
          <ac:spMkLst>
            <pc:docMk/>
            <pc:sldMk cId="1754603650" sldId="273"/>
            <ac:spMk id="15" creationId="{A1245600-359D-81CF-4423-C37631EEBCD3}"/>
          </ac:spMkLst>
        </pc:spChg>
        <pc:picChg chg="add del">
          <ac:chgData name="Salur, Jean Baptiste (JH GS) - AF" userId="87c35d1f-ba44-4eb8-900a-b307059914e1" providerId="ADAL" clId="{AFA18238-431C-4711-B243-418B79329F2F}" dt="2023-11-10T09:13:12.643" v="7620" actId="478"/>
          <ac:picMkLst>
            <pc:docMk/>
            <pc:sldMk cId="1754603650" sldId="273"/>
            <ac:picMk id="5" creationId="{DFAD888F-9797-1418-C42F-56BBB36B863D}"/>
          </ac:picMkLst>
        </pc:picChg>
        <pc:picChg chg="add del">
          <ac:chgData name="Salur, Jean Baptiste (JH GS) - AF" userId="87c35d1f-ba44-4eb8-900a-b307059914e1" providerId="ADAL" clId="{AFA18238-431C-4711-B243-418B79329F2F}" dt="2023-11-10T09:13:42.507" v="7622" actId="478"/>
          <ac:picMkLst>
            <pc:docMk/>
            <pc:sldMk cId="1754603650" sldId="273"/>
            <ac:picMk id="7" creationId="{9357E3FF-9D34-1198-79C1-BADEE73FAC0C}"/>
          </ac:picMkLst>
        </pc:picChg>
        <pc:picChg chg="add del mod">
          <ac:chgData name="Salur, Jean Baptiste (JH GS) - AF" userId="87c35d1f-ba44-4eb8-900a-b307059914e1" providerId="ADAL" clId="{AFA18238-431C-4711-B243-418B79329F2F}" dt="2023-11-10T09:14:31.534" v="7625" actId="478"/>
          <ac:picMkLst>
            <pc:docMk/>
            <pc:sldMk cId="1754603650" sldId="273"/>
            <ac:picMk id="9" creationId="{1B54B398-CD58-41BE-6CB8-ED8342037718}"/>
          </ac:picMkLst>
        </pc:picChg>
        <pc:picChg chg="add del mod">
          <ac:chgData name="Salur, Jean Baptiste (JH GS) - AF" userId="87c35d1f-ba44-4eb8-900a-b307059914e1" providerId="ADAL" clId="{AFA18238-431C-4711-B243-418B79329F2F}" dt="2023-11-10T09:15:40.698" v="7707" actId="478"/>
          <ac:picMkLst>
            <pc:docMk/>
            <pc:sldMk cId="1754603650" sldId="273"/>
            <ac:picMk id="11" creationId="{19A8206F-DC90-F450-025B-7F95667BC3BE}"/>
          </ac:picMkLst>
        </pc:picChg>
        <pc:picChg chg="add mod">
          <ac:chgData name="Salur, Jean Baptiste (JH GS) - AF" userId="87c35d1f-ba44-4eb8-900a-b307059914e1" providerId="ADAL" clId="{AFA18238-431C-4711-B243-418B79329F2F}" dt="2023-11-10T09:15:44.542" v="7709" actId="1076"/>
          <ac:picMkLst>
            <pc:docMk/>
            <pc:sldMk cId="1754603650" sldId="273"/>
            <ac:picMk id="14" creationId="{AFA69991-E7F8-18FA-EF19-A9B0948DD1BA}"/>
          </ac:picMkLst>
        </pc:picChg>
      </pc:sldChg>
      <pc:sldChg chg="addSp delSp modSp new mod">
        <pc:chgData name="Salur, Jean Baptiste (JH GS) - AF" userId="87c35d1f-ba44-4eb8-900a-b307059914e1" providerId="ADAL" clId="{AFA18238-431C-4711-B243-418B79329F2F}" dt="2023-11-10T09:53:08.369" v="8403" actId="20577"/>
        <pc:sldMkLst>
          <pc:docMk/>
          <pc:sldMk cId="2113349125" sldId="274"/>
        </pc:sldMkLst>
        <pc:spChg chg="del">
          <ac:chgData name="Salur, Jean Baptiste (JH GS) - AF" userId="87c35d1f-ba44-4eb8-900a-b307059914e1" providerId="ADAL" clId="{AFA18238-431C-4711-B243-418B79329F2F}" dt="2023-11-10T09:21:45.777" v="8119" actId="478"/>
          <ac:spMkLst>
            <pc:docMk/>
            <pc:sldMk cId="2113349125" sldId="274"/>
            <ac:spMk id="2" creationId="{BAA9E300-8A41-7428-610D-D9526FC4FFAF}"/>
          </ac:spMkLst>
        </pc:spChg>
        <pc:spChg chg="del">
          <ac:chgData name="Salur, Jean Baptiste (JH GS) - AF" userId="87c35d1f-ba44-4eb8-900a-b307059914e1" providerId="ADAL" clId="{AFA18238-431C-4711-B243-418B79329F2F}" dt="2023-11-10T09:21:45.777" v="8119" actId="478"/>
          <ac:spMkLst>
            <pc:docMk/>
            <pc:sldMk cId="2113349125" sldId="274"/>
            <ac:spMk id="3" creationId="{86436800-0161-745F-5D08-91870261F13D}"/>
          </ac:spMkLst>
        </pc:spChg>
        <pc:spChg chg="add mod">
          <ac:chgData name="Salur, Jean Baptiste (JH GS) - AF" userId="87c35d1f-ba44-4eb8-900a-b307059914e1" providerId="ADAL" clId="{AFA18238-431C-4711-B243-418B79329F2F}" dt="2023-11-10T09:53:08.369" v="8403" actId="20577"/>
          <ac:spMkLst>
            <pc:docMk/>
            <pc:sldMk cId="2113349125" sldId="274"/>
            <ac:spMk id="9" creationId="{6AD824DD-7F78-8732-273B-A1ED72837BA6}"/>
          </ac:spMkLst>
        </pc:spChg>
        <pc:spChg chg="add mod">
          <ac:chgData name="Salur, Jean Baptiste (JH GS) - AF" userId="87c35d1f-ba44-4eb8-900a-b307059914e1" providerId="ADAL" clId="{AFA18238-431C-4711-B243-418B79329F2F}" dt="2023-11-10T09:28:26.409" v="8383" actId="1076"/>
          <ac:spMkLst>
            <pc:docMk/>
            <pc:sldMk cId="2113349125" sldId="274"/>
            <ac:spMk id="12" creationId="{6A884101-A1F1-3500-CBD2-BCF9FB577E19}"/>
          </ac:spMkLst>
        </pc:spChg>
        <pc:picChg chg="add del">
          <ac:chgData name="Salur, Jean Baptiste (JH GS) - AF" userId="87c35d1f-ba44-4eb8-900a-b307059914e1" providerId="ADAL" clId="{AFA18238-431C-4711-B243-418B79329F2F}" dt="2023-11-10T09:24:35.850" v="8121" actId="478"/>
          <ac:picMkLst>
            <pc:docMk/>
            <pc:sldMk cId="2113349125" sldId="274"/>
            <ac:picMk id="5" creationId="{35CB1351-708E-0E66-F688-0112D1DD65AA}"/>
          </ac:picMkLst>
        </pc:picChg>
        <pc:picChg chg="add mod">
          <ac:chgData name="Salur, Jean Baptiste (JH GS) - AF" userId="87c35d1f-ba44-4eb8-900a-b307059914e1" providerId="ADAL" clId="{AFA18238-431C-4711-B243-418B79329F2F}" dt="2023-11-10T09:25:13.720" v="8129" actId="1076"/>
          <ac:picMkLst>
            <pc:docMk/>
            <pc:sldMk cId="2113349125" sldId="274"/>
            <ac:picMk id="7" creationId="{95C25212-495E-9248-7786-CFEF255FE9AC}"/>
          </ac:picMkLst>
        </pc:picChg>
        <pc:picChg chg="add mod">
          <ac:chgData name="Salur, Jean Baptiste (JH GS) - AF" userId="87c35d1f-ba44-4eb8-900a-b307059914e1" providerId="ADAL" clId="{AFA18238-431C-4711-B243-418B79329F2F}" dt="2023-11-10T09:25:07.167" v="8126" actId="14100"/>
          <ac:picMkLst>
            <pc:docMk/>
            <pc:sldMk cId="2113349125" sldId="274"/>
            <ac:picMk id="8" creationId="{ADEF720F-3E81-4B8A-5AE2-349ED9B7559D}"/>
          </ac:picMkLst>
        </pc:picChg>
        <pc:picChg chg="add del">
          <ac:chgData name="Salur, Jean Baptiste (JH GS) - AF" userId="87c35d1f-ba44-4eb8-900a-b307059914e1" providerId="ADAL" clId="{AFA18238-431C-4711-B243-418B79329F2F}" dt="2023-11-10T09:27:27.082" v="8219" actId="22"/>
          <ac:picMkLst>
            <pc:docMk/>
            <pc:sldMk cId="2113349125" sldId="274"/>
            <ac:picMk id="11" creationId="{C750008E-EF09-38E5-4FA8-281558E84CEF}"/>
          </ac:picMkLst>
        </pc:picChg>
      </pc:sldChg>
      <pc:sldChg chg="addSp delSp modSp new mod">
        <pc:chgData name="Salur, Jean Baptiste (JH GS) - AF" userId="87c35d1f-ba44-4eb8-900a-b307059914e1" providerId="ADAL" clId="{AFA18238-431C-4711-B243-418B79329F2F}" dt="2023-11-10T10:17:09.129" v="9438" actId="14100"/>
        <pc:sldMkLst>
          <pc:docMk/>
          <pc:sldMk cId="1181151866" sldId="275"/>
        </pc:sldMkLst>
        <pc:spChg chg="del">
          <ac:chgData name="Salur, Jean Baptiste (JH GS) - AF" userId="87c35d1f-ba44-4eb8-900a-b307059914e1" providerId="ADAL" clId="{AFA18238-431C-4711-B243-418B79329F2F}" dt="2023-11-10T09:26:38.950" v="8213" actId="478"/>
          <ac:spMkLst>
            <pc:docMk/>
            <pc:sldMk cId="1181151866" sldId="275"/>
            <ac:spMk id="2" creationId="{2A5D3E8F-B759-38DF-7E32-4754A88276B1}"/>
          </ac:spMkLst>
        </pc:spChg>
        <pc:spChg chg="del">
          <ac:chgData name="Salur, Jean Baptiste (JH GS) - AF" userId="87c35d1f-ba44-4eb8-900a-b307059914e1" providerId="ADAL" clId="{AFA18238-431C-4711-B243-418B79329F2F}" dt="2023-11-10T09:26:38.950" v="8213" actId="478"/>
          <ac:spMkLst>
            <pc:docMk/>
            <pc:sldMk cId="1181151866" sldId="275"/>
            <ac:spMk id="3" creationId="{2F2DCEFE-073E-A994-88E3-52302093811C}"/>
          </ac:spMkLst>
        </pc:spChg>
        <pc:spChg chg="add mod">
          <ac:chgData name="Salur, Jean Baptiste (JH GS) - AF" userId="87c35d1f-ba44-4eb8-900a-b307059914e1" providerId="ADAL" clId="{AFA18238-431C-4711-B243-418B79329F2F}" dt="2023-11-10T10:17:09.129" v="9438" actId="14100"/>
          <ac:spMkLst>
            <pc:docMk/>
            <pc:sldMk cId="1181151866" sldId="275"/>
            <ac:spMk id="8" creationId="{09BAC7EB-5C22-9B7B-5F48-CB8CF882700C}"/>
          </ac:spMkLst>
        </pc:spChg>
        <pc:spChg chg="add mod">
          <ac:chgData name="Salur, Jean Baptiste (JH GS) - AF" userId="87c35d1f-ba44-4eb8-900a-b307059914e1" providerId="ADAL" clId="{AFA18238-431C-4711-B243-418B79329F2F}" dt="2023-11-10T10:14:13.156" v="9269" actId="313"/>
          <ac:spMkLst>
            <pc:docMk/>
            <pc:sldMk cId="1181151866" sldId="275"/>
            <ac:spMk id="11" creationId="{6FB9019D-295D-A679-437C-CB6664D5E6DD}"/>
          </ac:spMkLst>
        </pc:spChg>
        <pc:spChg chg="add mod">
          <ac:chgData name="Salur, Jean Baptiste (JH GS) - AF" userId="87c35d1f-ba44-4eb8-900a-b307059914e1" providerId="ADAL" clId="{AFA18238-431C-4711-B243-418B79329F2F}" dt="2023-11-10T10:07:29.977" v="8815" actId="208"/>
          <ac:spMkLst>
            <pc:docMk/>
            <pc:sldMk cId="1181151866" sldId="275"/>
            <ac:spMk id="14" creationId="{7578D322-A6C7-6A1E-0514-0140C41B59D1}"/>
          </ac:spMkLst>
        </pc:spChg>
        <pc:spChg chg="add mod">
          <ac:chgData name="Salur, Jean Baptiste (JH GS) - AF" userId="87c35d1f-ba44-4eb8-900a-b307059914e1" providerId="ADAL" clId="{AFA18238-431C-4711-B243-418B79329F2F}" dt="2023-11-10T10:08:40.243" v="8960" actId="20577"/>
          <ac:spMkLst>
            <pc:docMk/>
            <pc:sldMk cId="1181151866" sldId="275"/>
            <ac:spMk id="15" creationId="{B3FDCEB5-C88E-B8F9-DD3D-C976492C6BB2}"/>
          </ac:spMkLst>
        </pc:spChg>
        <pc:picChg chg="add del mod">
          <ac:chgData name="Salur, Jean Baptiste (JH GS) - AF" userId="87c35d1f-ba44-4eb8-900a-b307059914e1" providerId="ADAL" clId="{AFA18238-431C-4711-B243-418B79329F2F}" dt="2023-11-10T09:28:42.003" v="8384" actId="478"/>
          <ac:picMkLst>
            <pc:docMk/>
            <pc:sldMk cId="1181151866" sldId="275"/>
            <ac:picMk id="5" creationId="{55023170-D399-FA36-5814-5B67A46B248F}"/>
          </ac:picMkLst>
        </pc:picChg>
        <pc:picChg chg="add del mod">
          <ac:chgData name="Salur, Jean Baptiste (JH GS) - AF" userId="87c35d1f-ba44-4eb8-900a-b307059914e1" providerId="ADAL" clId="{AFA18238-431C-4711-B243-418B79329F2F}" dt="2023-11-10T09:58:06.136" v="8433" actId="478"/>
          <ac:picMkLst>
            <pc:docMk/>
            <pc:sldMk cId="1181151866" sldId="275"/>
            <ac:picMk id="7" creationId="{2EF4C3E4-C5F8-D4A0-7863-1A4421B4847A}"/>
          </ac:picMkLst>
        </pc:picChg>
        <pc:picChg chg="add mod modCrop">
          <ac:chgData name="Salur, Jean Baptiste (JH GS) - AF" userId="87c35d1f-ba44-4eb8-900a-b307059914e1" providerId="ADAL" clId="{AFA18238-431C-4711-B243-418B79329F2F}" dt="2023-11-10T09:58:16.978" v="8437" actId="1076"/>
          <ac:picMkLst>
            <pc:docMk/>
            <pc:sldMk cId="1181151866" sldId="275"/>
            <ac:picMk id="10" creationId="{331D20EA-D3BE-8774-39A8-76A81A75FE43}"/>
          </ac:picMkLst>
        </pc:picChg>
        <pc:picChg chg="add mod">
          <ac:chgData name="Salur, Jean Baptiste (JH GS) - AF" userId="87c35d1f-ba44-4eb8-900a-b307059914e1" providerId="ADAL" clId="{AFA18238-431C-4711-B243-418B79329F2F}" dt="2023-11-10T10:07:12.046" v="8811" actId="1076"/>
          <ac:picMkLst>
            <pc:docMk/>
            <pc:sldMk cId="1181151866" sldId="275"/>
            <ac:picMk id="13" creationId="{5490CD9E-AD62-021C-5A5D-7509A7516A13}"/>
          </ac:picMkLst>
        </pc:picChg>
        <pc:picChg chg="add del mod">
          <ac:chgData name="Salur, Jean Baptiste (JH GS) - AF" userId="87c35d1f-ba44-4eb8-900a-b307059914e1" providerId="ADAL" clId="{AFA18238-431C-4711-B243-418B79329F2F}" dt="2023-11-10T10:08:53.958" v="8962"/>
          <ac:picMkLst>
            <pc:docMk/>
            <pc:sldMk cId="1181151866" sldId="275"/>
            <ac:picMk id="16" creationId="{19451329-DD41-63AD-6293-40BA779EBB00}"/>
          </ac:picMkLst>
        </pc:picChg>
      </pc:sldChg>
      <pc:sldChg chg="addSp delSp modSp add mod">
        <pc:chgData name="Salur, Jean Baptiste (JH GS) - AF" userId="87c35d1f-ba44-4eb8-900a-b307059914e1" providerId="ADAL" clId="{AFA18238-431C-4711-B243-418B79329F2F}" dt="2023-11-10T10:17:17.163" v="9441" actId="478"/>
        <pc:sldMkLst>
          <pc:docMk/>
          <pc:sldMk cId="1586276492" sldId="276"/>
        </pc:sldMkLst>
        <pc:spChg chg="add mod">
          <ac:chgData name="Salur, Jean Baptiste (JH GS) - AF" userId="87c35d1f-ba44-4eb8-900a-b307059914e1" providerId="ADAL" clId="{AFA18238-431C-4711-B243-418B79329F2F}" dt="2023-11-10T10:11:08.108" v="9268" actId="20577"/>
          <ac:spMkLst>
            <pc:docMk/>
            <pc:sldMk cId="1586276492" sldId="276"/>
            <ac:spMk id="2" creationId="{6A956B2A-DD1E-48A4-8F81-43A7E3ACAADC}"/>
          </ac:spMkLst>
        </pc:spChg>
        <pc:spChg chg="add del mod">
          <ac:chgData name="Salur, Jean Baptiste (JH GS) - AF" userId="87c35d1f-ba44-4eb8-900a-b307059914e1" providerId="ADAL" clId="{AFA18238-431C-4711-B243-418B79329F2F}" dt="2023-11-10T10:17:17.163" v="9441" actId="478"/>
          <ac:spMkLst>
            <pc:docMk/>
            <pc:sldMk cId="1586276492" sldId="276"/>
            <ac:spMk id="4" creationId="{D82C59BD-C2A2-C853-A91F-AF72C6423B41}"/>
          </ac:spMkLst>
        </pc:spChg>
        <pc:spChg chg="add mod">
          <ac:chgData name="Salur, Jean Baptiste (JH GS) - AF" userId="87c35d1f-ba44-4eb8-900a-b307059914e1" providerId="ADAL" clId="{AFA18238-431C-4711-B243-418B79329F2F}" dt="2023-11-10T10:17:13.970" v="9440"/>
          <ac:spMkLst>
            <pc:docMk/>
            <pc:sldMk cId="1586276492" sldId="276"/>
            <ac:spMk id="5" creationId="{CE3A3237-137D-813D-FD20-636D94A6649C}"/>
          </ac:spMkLst>
        </pc:spChg>
        <pc:spChg chg="del">
          <ac:chgData name="Salur, Jean Baptiste (JH GS) - AF" userId="87c35d1f-ba44-4eb8-900a-b307059914e1" providerId="ADAL" clId="{AFA18238-431C-4711-B243-418B79329F2F}" dt="2023-11-10T10:17:13.538" v="9439" actId="478"/>
          <ac:spMkLst>
            <pc:docMk/>
            <pc:sldMk cId="1586276492" sldId="276"/>
            <ac:spMk id="8" creationId="{09BAC7EB-5C22-9B7B-5F48-CB8CF882700C}"/>
          </ac:spMkLst>
        </pc:spChg>
        <pc:spChg chg="del">
          <ac:chgData name="Salur, Jean Baptiste (JH GS) - AF" userId="87c35d1f-ba44-4eb8-900a-b307059914e1" providerId="ADAL" clId="{AFA18238-431C-4711-B243-418B79329F2F}" dt="2023-11-10T10:09:00.971" v="8964" actId="478"/>
          <ac:spMkLst>
            <pc:docMk/>
            <pc:sldMk cId="1586276492" sldId="276"/>
            <ac:spMk id="11" creationId="{6FB9019D-295D-A679-437C-CB6664D5E6DD}"/>
          </ac:spMkLst>
        </pc:spChg>
        <pc:spChg chg="del">
          <ac:chgData name="Salur, Jean Baptiste (JH GS) - AF" userId="87c35d1f-ba44-4eb8-900a-b307059914e1" providerId="ADAL" clId="{AFA18238-431C-4711-B243-418B79329F2F}" dt="2023-11-10T10:09:05.379" v="8968" actId="478"/>
          <ac:spMkLst>
            <pc:docMk/>
            <pc:sldMk cId="1586276492" sldId="276"/>
            <ac:spMk id="14" creationId="{7578D322-A6C7-6A1E-0514-0140C41B59D1}"/>
          </ac:spMkLst>
        </pc:spChg>
        <pc:spChg chg="del">
          <ac:chgData name="Salur, Jean Baptiste (JH GS) - AF" userId="87c35d1f-ba44-4eb8-900a-b307059914e1" providerId="ADAL" clId="{AFA18238-431C-4711-B243-418B79329F2F}" dt="2023-11-10T10:09:08.687" v="8969" actId="478"/>
          <ac:spMkLst>
            <pc:docMk/>
            <pc:sldMk cId="1586276492" sldId="276"/>
            <ac:spMk id="15" creationId="{B3FDCEB5-C88E-B8F9-DD3D-C976492C6BB2}"/>
          </ac:spMkLst>
        </pc:spChg>
        <pc:picChg chg="add del">
          <ac:chgData name="Salur, Jean Baptiste (JH GS) - AF" userId="87c35d1f-ba44-4eb8-900a-b307059914e1" providerId="ADAL" clId="{AFA18238-431C-4711-B243-418B79329F2F}" dt="2023-11-10T10:09:03.792" v="8967" actId="478"/>
          <ac:picMkLst>
            <pc:docMk/>
            <pc:sldMk cId="1586276492" sldId="276"/>
            <ac:picMk id="10" creationId="{331D20EA-D3BE-8774-39A8-76A81A75FE43}"/>
          </ac:picMkLst>
        </pc:picChg>
        <pc:picChg chg="del">
          <ac:chgData name="Salur, Jean Baptiste (JH GS) - AF" userId="87c35d1f-ba44-4eb8-900a-b307059914e1" providerId="ADAL" clId="{AFA18238-431C-4711-B243-418B79329F2F}" dt="2023-11-10T10:09:01.972" v="8965" actId="478"/>
          <ac:picMkLst>
            <pc:docMk/>
            <pc:sldMk cId="1586276492" sldId="276"/>
            <ac:picMk id="13" creationId="{5490CD9E-AD62-021C-5A5D-7509A7516A13}"/>
          </ac:picMkLst>
        </pc:picChg>
      </pc:sldChg>
      <pc:sldChg chg="addSp delSp modSp add mod">
        <pc:chgData name="Salur, Jean Baptiste (JH GS) - AF" userId="87c35d1f-ba44-4eb8-900a-b307059914e1" providerId="ADAL" clId="{AFA18238-431C-4711-B243-418B79329F2F}" dt="2023-11-10T10:17:25.482" v="9444" actId="478"/>
        <pc:sldMkLst>
          <pc:docMk/>
          <pc:sldMk cId="3808978839" sldId="277"/>
        </pc:sldMkLst>
        <pc:spChg chg="mod">
          <ac:chgData name="Salur, Jean Baptiste (JH GS) - AF" userId="87c35d1f-ba44-4eb8-900a-b307059914e1" providerId="ADAL" clId="{AFA18238-431C-4711-B243-418B79329F2F}" dt="2023-11-10T10:15:59.120" v="9424" actId="313"/>
          <ac:spMkLst>
            <pc:docMk/>
            <pc:sldMk cId="3808978839" sldId="277"/>
            <ac:spMk id="2" creationId="{6A956B2A-DD1E-48A4-8F81-43A7E3ACAADC}"/>
          </ac:spMkLst>
        </pc:spChg>
        <pc:spChg chg="add del mod">
          <ac:chgData name="Salur, Jean Baptiste (JH GS) - AF" userId="87c35d1f-ba44-4eb8-900a-b307059914e1" providerId="ADAL" clId="{AFA18238-431C-4711-B243-418B79329F2F}" dt="2023-11-10T10:17:25.482" v="9444" actId="478"/>
          <ac:spMkLst>
            <pc:docMk/>
            <pc:sldMk cId="3808978839" sldId="277"/>
            <ac:spMk id="4" creationId="{FA5DA913-0A62-CC82-351B-15995A8C8252}"/>
          </ac:spMkLst>
        </pc:spChg>
        <pc:spChg chg="add mod">
          <ac:chgData name="Salur, Jean Baptiste (JH GS) - AF" userId="87c35d1f-ba44-4eb8-900a-b307059914e1" providerId="ADAL" clId="{AFA18238-431C-4711-B243-418B79329F2F}" dt="2023-11-10T10:17:20.840" v="9443"/>
          <ac:spMkLst>
            <pc:docMk/>
            <pc:sldMk cId="3808978839" sldId="277"/>
            <ac:spMk id="5" creationId="{4923F794-4867-8F99-BBF5-6AB484BD0EC1}"/>
          </ac:spMkLst>
        </pc:spChg>
        <pc:spChg chg="del">
          <ac:chgData name="Salur, Jean Baptiste (JH GS) - AF" userId="87c35d1f-ba44-4eb8-900a-b307059914e1" providerId="ADAL" clId="{AFA18238-431C-4711-B243-418B79329F2F}" dt="2023-11-10T10:17:20.324" v="9442" actId="478"/>
          <ac:spMkLst>
            <pc:docMk/>
            <pc:sldMk cId="3808978839" sldId="277"/>
            <ac:spMk id="8" creationId="{09BAC7EB-5C22-9B7B-5F48-CB8CF882700C}"/>
          </ac:spMkLst>
        </pc:spChg>
      </pc:sldChg>
      <pc:sldChg chg="addSp delSp modSp add mod">
        <pc:chgData name="Salur, Jean Baptiste (JH GS) - AF" userId="87c35d1f-ba44-4eb8-900a-b307059914e1" providerId="ADAL" clId="{AFA18238-431C-4711-B243-418B79329F2F}" dt="2023-11-10T10:27:21.067" v="10445" actId="33524"/>
        <pc:sldMkLst>
          <pc:docMk/>
          <pc:sldMk cId="260019617" sldId="278"/>
        </pc:sldMkLst>
        <pc:spChg chg="del">
          <ac:chgData name="Salur, Jean Baptiste (JH GS) - AF" userId="87c35d1f-ba44-4eb8-900a-b307059914e1" providerId="ADAL" clId="{AFA18238-431C-4711-B243-418B79329F2F}" dt="2023-11-10T10:16:08.346" v="9426" actId="478"/>
          <ac:spMkLst>
            <pc:docMk/>
            <pc:sldMk cId="260019617" sldId="278"/>
            <ac:spMk id="2" creationId="{6A956B2A-DD1E-48A4-8F81-43A7E3ACAADC}"/>
          </ac:spMkLst>
        </pc:spChg>
        <pc:spChg chg="add del mod">
          <ac:chgData name="Salur, Jean Baptiste (JH GS) - AF" userId="87c35d1f-ba44-4eb8-900a-b307059914e1" providerId="ADAL" clId="{AFA18238-431C-4711-B243-418B79329F2F}" dt="2023-11-10T10:19:43.146" v="9447" actId="478"/>
          <ac:spMkLst>
            <pc:docMk/>
            <pc:sldMk cId="260019617" sldId="278"/>
            <ac:spMk id="4" creationId="{2497745D-29F0-12DA-7DB0-ADD6E3C1FA06}"/>
          </ac:spMkLst>
        </pc:spChg>
        <pc:spChg chg="add mod">
          <ac:chgData name="Salur, Jean Baptiste (JH GS) - AF" userId="87c35d1f-ba44-4eb8-900a-b307059914e1" providerId="ADAL" clId="{AFA18238-431C-4711-B243-418B79329F2F}" dt="2023-11-10T10:27:21.067" v="10445" actId="33524"/>
          <ac:spMkLst>
            <pc:docMk/>
            <pc:sldMk cId="260019617" sldId="278"/>
            <ac:spMk id="7" creationId="{3987E91F-1F70-0F40-241E-03551477F9FD}"/>
          </ac:spMkLst>
        </pc:spChg>
        <pc:spChg chg="del">
          <ac:chgData name="Salur, Jean Baptiste (JH GS) - AF" userId="87c35d1f-ba44-4eb8-900a-b307059914e1" providerId="ADAL" clId="{AFA18238-431C-4711-B243-418B79329F2F}" dt="2023-11-10T10:16:08.346" v="9426" actId="478"/>
          <ac:spMkLst>
            <pc:docMk/>
            <pc:sldMk cId="260019617" sldId="278"/>
            <ac:spMk id="8" creationId="{09BAC7EB-5C22-9B7B-5F48-CB8CF882700C}"/>
          </ac:spMkLst>
        </pc:spChg>
        <pc:picChg chg="add mod">
          <ac:chgData name="Salur, Jean Baptiste (JH GS) - AF" userId="87c35d1f-ba44-4eb8-900a-b307059914e1" providerId="ADAL" clId="{AFA18238-431C-4711-B243-418B79329F2F}" dt="2023-11-10T10:19:44.821" v="9448" actId="1076"/>
          <ac:picMkLst>
            <pc:docMk/>
            <pc:sldMk cId="260019617" sldId="278"/>
            <ac:picMk id="6" creationId="{CA137C3D-0F8C-36EF-8237-BE05DA3E03C9}"/>
          </ac:picMkLst>
        </pc:picChg>
        <pc:picChg chg="del">
          <ac:chgData name="Salur, Jean Baptiste (JH GS) - AF" userId="87c35d1f-ba44-4eb8-900a-b307059914e1" providerId="ADAL" clId="{AFA18238-431C-4711-B243-418B79329F2F}" dt="2023-11-10T10:16:08.346" v="9426" actId="478"/>
          <ac:picMkLst>
            <pc:docMk/>
            <pc:sldMk cId="260019617" sldId="278"/>
            <ac:picMk id="10" creationId="{331D20EA-D3BE-8774-39A8-76A81A75FE43}"/>
          </ac:picMkLst>
        </pc:picChg>
      </pc:sldChg>
      <pc:sldChg chg="delSp new mod">
        <pc:chgData name="Salur, Jean Baptiste (JH GS) - AF" userId="87c35d1f-ba44-4eb8-900a-b307059914e1" providerId="ADAL" clId="{AFA18238-431C-4711-B243-418B79329F2F}" dt="2023-11-10T10:27:35.879" v="10447" actId="478"/>
        <pc:sldMkLst>
          <pc:docMk/>
          <pc:sldMk cId="2090481805" sldId="279"/>
        </pc:sldMkLst>
        <pc:spChg chg="del">
          <ac:chgData name="Salur, Jean Baptiste (JH GS) - AF" userId="87c35d1f-ba44-4eb8-900a-b307059914e1" providerId="ADAL" clId="{AFA18238-431C-4711-B243-418B79329F2F}" dt="2023-11-10T10:27:35.879" v="10447" actId="478"/>
          <ac:spMkLst>
            <pc:docMk/>
            <pc:sldMk cId="2090481805" sldId="279"/>
            <ac:spMk id="2" creationId="{9ABAE134-B83E-A7A0-D9BA-0B46C5896AB5}"/>
          </ac:spMkLst>
        </pc:spChg>
        <pc:spChg chg="del">
          <ac:chgData name="Salur, Jean Baptiste (JH GS) - AF" userId="87c35d1f-ba44-4eb8-900a-b307059914e1" providerId="ADAL" clId="{AFA18238-431C-4711-B243-418B79329F2F}" dt="2023-11-10T10:27:35.879" v="10447" actId="478"/>
          <ac:spMkLst>
            <pc:docMk/>
            <pc:sldMk cId="2090481805" sldId="279"/>
            <ac:spMk id="3" creationId="{EE49CE34-773A-5EFD-910A-3753EC9AEA78}"/>
          </ac:spMkLst>
        </pc:spChg>
      </pc:sldChg>
    </pc:docChg>
  </pc:docChgLst>
  <pc:docChgLst>
    <pc:chgData name="Salur, Jean Baptiste (JH GS) - AF" userId="87c35d1f-ba44-4eb8-900a-b307059914e1" providerId="ADAL" clId="{2BAEB599-6869-40A3-957F-E30CBF947475}"/>
    <pc:docChg chg="undo custSel addSld delSld modSld">
      <pc:chgData name="Salur, Jean Baptiste (JH GS) - AF" userId="87c35d1f-ba44-4eb8-900a-b307059914e1" providerId="ADAL" clId="{2BAEB599-6869-40A3-957F-E30CBF947475}" dt="2023-12-12T11:04:43.716" v="2650" actId="47"/>
      <pc:docMkLst>
        <pc:docMk/>
      </pc:docMkLst>
      <pc:sldChg chg="addSp delSp modSp mod">
        <pc:chgData name="Salur, Jean Baptiste (JH GS) - AF" userId="87c35d1f-ba44-4eb8-900a-b307059914e1" providerId="ADAL" clId="{2BAEB599-6869-40A3-957F-E30CBF947475}" dt="2023-12-12T10:37:07.708" v="1492" actId="14100"/>
        <pc:sldMkLst>
          <pc:docMk/>
          <pc:sldMk cId="1361808136" sldId="256"/>
        </pc:sldMkLst>
        <pc:spChg chg="add del mod">
          <ac:chgData name="Salur, Jean Baptiste (JH GS) - AF" userId="87c35d1f-ba44-4eb8-900a-b307059914e1" providerId="ADAL" clId="{2BAEB599-6869-40A3-957F-E30CBF947475}" dt="2023-12-12T10:37:03.951" v="1489" actId="478"/>
          <ac:spMkLst>
            <pc:docMk/>
            <pc:sldMk cId="1361808136" sldId="256"/>
            <ac:spMk id="2" creationId="{1A11FCEB-C91A-A1C8-B8F6-FF7060055F20}"/>
          </ac:spMkLst>
        </pc:spChg>
        <pc:spChg chg="add mod">
          <ac:chgData name="Salur, Jean Baptiste (JH GS) - AF" userId="87c35d1f-ba44-4eb8-900a-b307059914e1" providerId="ADAL" clId="{2BAEB599-6869-40A3-957F-E30CBF947475}" dt="2023-12-12T10:37:07.708" v="1492" actId="14100"/>
          <ac:spMkLst>
            <pc:docMk/>
            <pc:sldMk cId="1361808136" sldId="256"/>
            <ac:spMk id="3" creationId="{C2D1C430-5D49-36D2-7742-D11D1F0019F6}"/>
          </ac:spMkLst>
        </pc:spChg>
      </pc:sldChg>
      <pc:sldChg chg="addSp modSp mod">
        <pc:chgData name="Salur, Jean Baptiste (JH GS) - AF" userId="87c35d1f-ba44-4eb8-900a-b307059914e1" providerId="ADAL" clId="{2BAEB599-6869-40A3-957F-E30CBF947475}" dt="2023-12-12T10:36:56.502" v="1488" actId="14100"/>
        <pc:sldMkLst>
          <pc:docMk/>
          <pc:sldMk cId="925563177" sldId="257"/>
        </pc:sldMkLst>
        <pc:spChg chg="add mod">
          <ac:chgData name="Salur, Jean Baptiste (JH GS) - AF" userId="87c35d1f-ba44-4eb8-900a-b307059914e1" providerId="ADAL" clId="{2BAEB599-6869-40A3-957F-E30CBF947475}" dt="2023-12-12T10:36:56.502" v="1488" actId="14100"/>
          <ac:spMkLst>
            <pc:docMk/>
            <pc:sldMk cId="925563177" sldId="257"/>
            <ac:spMk id="3" creationId="{DAC5A8E4-536B-C6FE-36A5-6A4A49FD0136}"/>
          </ac:spMkLst>
        </pc:spChg>
      </pc:sldChg>
      <pc:sldChg chg="addSp modSp mod">
        <pc:chgData name="Salur, Jean Baptiste (JH GS) - AF" userId="87c35d1f-ba44-4eb8-900a-b307059914e1" providerId="ADAL" clId="{2BAEB599-6869-40A3-957F-E30CBF947475}" dt="2023-12-12T10:37:57.103" v="1503" actId="14100"/>
        <pc:sldMkLst>
          <pc:docMk/>
          <pc:sldMk cId="1912503687" sldId="267"/>
        </pc:sldMkLst>
        <pc:spChg chg="add mod">
          <ac:chgData name="Salur, Jean Baptiste (JH GS) - AF" userId="87c35d1f-ba44-4eb8-900a-b307059914e1" providerId="ADAL" clId="{2BAEB599-6869-40A3-957F-E30CBF947475}" dt="2023-12-12T10:37:57.103" v="1503" actId="14100"/>
          <ac:spMkLst>
            <pc:docMk/>
            <pc:sldMk cId="1912503687" sldId="267"/>
            <ac:spMk id="2" creationId="{D08DCDFA-F164-6881-AB11-2A0F1F00946E}"/>
          </ac:spMkLst>
        </pc:spChg>
      </pc:sldChg>
      <pc:sldChg chg="addSp modSp mod">
        <pc:chgData name="Salur, Jean Baptiste (JH GS) - AF" userId="87c35d1f-ba44-4eb8-900a-b307059914e1" providerId="ADAL" clId="{2BAEB599-6869-40A3-957F-E30CBF947475}" dt="2023-12-12T10:38:02.365" v="1505" actId="1076"/>
        <pc:sldMkLst>
          <pc:docMk/>
          <pc:sldMk cId="3050737006" sldId="268"/>
        </pc:sldMkLst>
        <pc:spChg chg="add mod">
          <ac:chgData name="Salur, Jean Baptiste (JH GS) - AF" userId="87c35d1f-ba44-4eb8-900a-b307059914e1" providerId="ADAL" clId="{2BAEB599-6869-40A3-957F-E30CBF947475}" dt="2023-12-12T10:38:02.365" v="1505" actId="1076"/>
          <ac:spMkLst>
            <pc:docMk/>
            <pc:sldMk cId="3050737006" sldId="268"/>
            <ac:spMk id="2" creationId="{7ECBC3F1-73FD-103A-DCA9-07362652945D}"/>
          </ac:spMkLst>
        </pc:spChg>
      </pc:sldChg>
      <pc:sldChg chg="addSp modSp">
        <pc:chgData name="Salur, Jean Baptiste (JH GS) - AF" userId="87c35d1f-ba44-4eb8-900a-b307059914e1" providerId="ADAL" clId="{2BAEB599-6869-40A3-957F-E30CBF947475}" dt="2023-12-12T10:38:04.826" v="1506"/>
        <pc:sldMkLst>
          <pc:docMk/>
          <pc:sldMk cId="2628291965" sldId="269"/>
        </pc:sldMkLst>
        <pc:spChg chg="add mod">
          <ac:chgData name="Salur, Jean Baptiste (JH GS) - AF" userId="87c35d1f-ba44-4eb8-900a-b307059914e1" providerId="ADAL" clId="{2BAEB599-6869-40A3-957F-E30CBF947475}" dt="2023-12-12T10:38:04.826" v="1506"/>
          <ac:spMkLst>
            <pc:docMk/>
            <pc:sldMk cId="2628291965" sldId="269"/>
            <ac:spMk id="2" creationId="{28B384CD-13C5-6527-1E49-681AC3C61FC6}"/>
          </ac:spMkLst>
        </pc:spChg>
      </pc:sldChg>
      <pc:sldChg chg="addSp modSp mod">
        <pc:chgData name="Salur, Jean Baptiste (JH GS) - AF" userId="87c35d1f-ba44-4eb8-900a-b307059914e1" providerId="ADAL" clId="{2BAEB599-6869-40A3-957F-E30CBF947475}" dt="2023-12-12T10:37:46.943" v="1500"/>
        <pc:sldMkLst>
          <pc:docMk/>
          <pc:sldMk cId="3899810235" sldId="271"/>
        </pc:sldMkLst>
        <pc:spChg chg="add mod">
          <ac:chgData name="Salur, Jean Baptiste (JH GS) - AF" userId="87c35d1f-ba44-4eb8-900a-b307059914e1" providerId="ADAL" clId="{2BAEB599-6869-40A3-957F-E30CBF947475}" dt="2023-12-12T10:37:46.943" v="1500"/>
          <ac:spMkLst>
            <pc:docMk/>
            <pc:sldMk cId="3899810235" sldId="271"/>
            <ac:spMk id="4" creationId="{41CDB1AB-E794-0211-4A21-B84B9CEB8027}"/>
          </ac:spMkLst>
        </pc:spChg>
        <pc:spChg chg="mod">
          <ac:chgData name="Salur, Jean Baptiste (JH GS) - AF" userId="87c35d1f-ba44-4eb8-900a-b307059914e1" providerId="ADAL" clId="{2BAEB599-6869-40A3-957F-E30CBF947475}" dt="2023-12-11T11:09:13.219" v="52" actId="20577"/>
          <ac:spMkLst>
            <pc:docMk/>
            <pc:sldMk cId="3899810235" sldId="271"/>
            <ac:spMk id="7" creationId="{F711B6ED-163B-9AFC-6378-6DE1736C112E}"/>
          </ac:spMkLst>
        </pc:spChg>
      </pc:sldChg>
      <pc:sldChg chg="addSp delSp modSp mod">
        <pc:chgData name="Salur, Jean Baptiste (JH GS) - AF" userId="87c35d1f-ba44-4eb8-900a-b307059914e1" providerId="ADAL" clId="{2BAEB599-6869-40A3-957F-E30CBF947475}" dt="2023-12-12T10:37:39.647" v="1499" actId="1076"/>
        <pc:sldMkLst>
          <pc:docMk/>
          <pc:sldMk cId="2344130879" sldId="272"/>
        </pc:sldMkLst>
        <pc:spChg chg="add del mod">
          <ac:chgData name="Salur, Jean Baptiste (JH GS) - AF" userId="87c35d1f-ba44-4eb8-900a-b307059914e1" providerId="ADAL" clId="{2BAEB599-6869-40A3-957F-E30CBF947475}" dt="2023-12-12T10:37:27.264" v="1495" actId="478"/>
          <ac:spMkLst>
            <pc:docMk/>
            <pc:sldMk cId="2344130879" sldId="272"/>
            <ac:spMk id="4" creationId="{24B75D6B-3A24-5083-0692-E056AFBBF4FE}"/>
          </ac:spMkLst>
        </pc:spChg>
        <pc:spChg chg="add mod">
          <ac:chgData name="Salur, Jean Baptiste (JH GS) - AF" userId="87c35d1f-ba44-4eb8-900a-b307059914e1" providerId="ADAL" clId="{2BAEB599-6869-40A3-957F-E30CBF947475}" dt="2023-12-12T10:37:39.647" v="1499" actId="1076"/>
          <ac:spMkLst>
            <pc:docMk/>
            <pc:sldMk cId="2344130879" sldId="272"/>
            <ac:spMk id="6" creationId="{20BE9FF1-5388-693A-9AC6-00CDE9363D37}"/>
          </ac:spMkLst>
        </pc:spChg>
      </pc:sldChg>
      <pc:sldChg chg="addSp modSp mod">
        <pc:chgData name="Salur, Jean Baptiste (JH GS) - AF" userId="87c35d1f-ba44-4eb8-900a-b307059914e1" providerId="ADAL" clId="{2BAEB599-6869-40A3-957F-E30CBF947475}" dt="2023-12-12T10:38:09.621" v="1508" actId="1076"/>
        <pc:sldMkLst>
          <pc:docMk/>
          <pc:sldMk cId="1754603650" sldId="273"/>
        </pc:sldMkLst>
        <pc:spChg chg="add mod">
          <ac:chgData name="Salur, Jean Baptiste (JH GS) - AF" userId="87c35d1f-ba44-4eb8-900a-b307059914e1" providerId="ADAL" clId="{2BAEB599-6869-40A3-957F-E30CBF947475}" dt="2023-12-12T10:38:09.621" v="1508" actId="1076"/>
          <ac:spMkLst>
            <pc:docMk/>
            <pc:sldMk cId="1754603650" sldId="273"/>
            <ac:spMk id="2" creationId="{008D6495-A50B-06EF-5CF5-929BB64B000B}"/>
          </ac:spMkLst>
        </pc:spChg>
      </pc:sldChg>
      <pc:sldChg chg="addSp modSp mod">
        <pc:chgData name="Salur, Jean Baptiste (JH GS) - AF" userId="87c35d1f-ba44-4eb8-900a-b307059914e1" providerId="ADAL" clId="{2BAEB599-6869-40A3-957F-E30CBF947475}" dt="2023-12-12T10:38:17.761" v="1512" actId="1076"/>
        <pc:sldMkLst>
          <pc:docMk/>
          <pc:sldMk cId="2113349125" sldId="274"/>
        </pc:sldMkLst>
        <pc:spChg chg="add mod">
          <ac:chgData name="Salur, Jean Baptiste (JH GS) - AF" userId="87c35d1f-ba44-4eb8-900a-b307059914e1" providerId="ADAL" clId="{2BAEB599-6869-40A3-957F-E30CBF947475}" dt="2023-12-12T10:38:17.761" v="1512" actId="1076"/>
          <ac:spMkLst>
            <pc:docMk/>
            <pc:sldMk cId="2113349125" sldId="274"/>
            <ac:spMk id="2" creationId="{2ACF64F8-18F1-AF2E-FC4F-0A5C0A9DFD18}"/>
          </ac:spMkLst>
        </pc:spChg>
      </pc:sldChg>
      <pc:sldChg chg="addSp delSp modSp mod">
        <pc:chgData name="Salur, Jean Baptiste (JH GS) - AF" userId="87c35d1f-ba44-4eb8-900a-b307059914e1" providerId="ADAL" clId="{2BAEB599-6869-40A3-957F-E30CBF947475}" dt="2023-12-12T10:27:26.397" v="1042" actId="1076"/>
        <pc:sldMkLst>
          <pc:docMk/>
          <pc:sldMk cId="1181151866" sldId="275"/>
        </pc:sldMkLst>
        <pc:spChg chg="mod">
          <ac:chgData name="Salur, Jean Baptiste (JH GS) - AF" userId="87c35d1f-ba44-4eb8-900a-b307059914e1" providerId="ADAL" clId="{2BAEB599-6869-40A3-957F-E30CBF947475}" dt="2023-12-12T10:17:10.169" v="196" actId="20577"/>
          <ac:spMkLst>
            <pc:docMk/>
            <pc:sldMk cId="1181151866" sldId="275"/>
            <ac:spMk id="11" creationId="{6FB9019D-295D-A679-437C-CB6664D5E6DD}"/>
          </ac:spMkLst>
        </pc:spChg>
        <pc:spChg chg="del">
          <ac:chgData name="Salur, Jean Baptiste (JH GS) - AF" userId="87c35d1f-ba44-4eb8-900a-b307059914e1" providerId="ADAL" clId="{2BAEB599-6869-40A3-957F-E30CBF947475}" dt="2023-12-12T10:18:22.468" v="200" actId="478"/>
          <ac:spMkLst>
            <pc:docMk/>
            <pc:sldMk cId="1181151866" sldId="275"/>
            <ac:spMk id="14" creationId="{7578D322-A6C7-6A1E-0514-0140C41B59D1}"/>
          </ac:spMkLst>
        </pc:spChg>
        <pc:spChg chg="del">
          <ac:chgData name="Salur, Jean Baptiste (JH GS) - AF" userId="87c35d1f-ba44-4eb8-900a-b307059914e1" providerId="ADAL" clId="{2BAEB599-6869-40A3-957F-E30CBF947475}" dt="2023-12-12T10:18:22.468" v="200" actId="478"/>
          <ac:spMkLst>
            <pc:docMk/>
            <pc:sldMk cId="1181151866" sldId="275"/>
            <ac:spMk id="15" creationId="{B3FDCEB5-C88E-B8F9-DD3D-C976492C6BB2}"/>
          </ac:spMkLst>
        </pc:spChg>
        <pc:picChg chg="add del">
          <ac:chgData name="Salur, Jean Baptiste (JH GS) - AF" userId="87c35d1f-ba44-4eb8-900a-b307059914e1" providerId="ADAL" clId="{2BAEB599-6869-40A3-957F-E30CBF947475}" dt="2023-12-12T10:18:10.293" v="199" actId="22"/>
          <ac:picMkLst>
            <pc:docMk/>
            <pc:sldMk cId="1181151866" sldId="275"/>
            <ac:picMk id="3" creationId="{469DEB83-3238-8097-2681-99059A1234C2}"/>
          </ac:picMkLst>
        </pc:picChg>
        <pc:picChg chg="add del mod">
          <ac:chgData name="Salur, Jean Baptiste (JH GS) - AF" userId="87c35d1f-ba44-4eb8-900a-b307059914e1" providerId="ADAL" clId="{2BAEB599-6869-40A3-957F-E30CBF947475}" dt="2023-12-12T10:27:21.749" v="1039" actId="478"/>
          <ac:picMkLst>
            <pc:docMk/>
            <pc:sldMk cId="1181151866" sldId="275"/>
            <ac:picMk id="5" creationId="{8030E10D-B0C1-4875-E0A1-C7B66D1283E0}"/>
          </ac:picMkLst>
        </pc:picChg>
        <pc:picChg chg="add mod">
          <ac:chgData name="Salur, Jean Baptiste (JH GS) - AF" userId="87c35d1f-ba44-4eb8-900a-b307059914e1" providerId="ADAL" clId="{2BAEB599-6869-40A3-957F-E30CBF947475}" dt="2023-12-12T10:27:26.397" v="1042" actId="1076"/>
          <ac:picMkLst>
            <pc:docMk/>
            <pc:sldMk cId="1181151866" sldId="275"/>
            <ac:picMk id="7" creationId="{F88C268B-FE3A-AE54-3026-758FCF020CE5}"/>
          </ac:picMkLst>
        </pc:picChg>
        <pc:picChg chg="del">
          <ac:chgData name="Salur, Jean Baptiste (JH GS) - AF" userId="87c35d1f-ba44-4eb8-900a-b307059914e1" providerId="ADAL" clId="{2BAEB599-6869-40A3-957F-E30CBF947475}" dt="2023-12-12T10:18:08.133" v="197" actId="478"/>
          <ac:picMkLst>
            <pc:docMk/>
            <pc:sldMk cId="1181151866" sldId="275"/>
            <ac:picMk id="10" creationId="{331D20EA-D3BE-8774-39A8-76A81A75FE43}"/>
          </ac:picMkLst>
        </pc:picChg>
        <pc:picChg chg="del">
          <ac:chgData name="Salur, Jean Baptiste (JH GS) - AF" userId="87c35d1f-ba44-4eb8-900a-b307059914e1" providerId="ADAL" clId="{2BAEB599-6869-40A3-957F-E30CBF947475}" dt="2023-12-12T10:18:22.468" v="200" actId="478"/>
          <ac:picMkLst>
            <pc:docMk/>
            <pc:sldMk cId="1181151866" sldId="275"/>
            <ac:picMk id="13" creationId="{5490CD9E-AD62-021C-5A5D-7509A7516A13}"/>
          </ac:picMkLst>
        </pc:picChg>
      </pc:sldChg>
      <pc:sldChg chg="addSp delSp modSp mod">
        <pc:chgData name="Salur, Jean Baptiste (JH GS) - AF" userId="87c35d1f-ba44-4eb8-900a-b307059914e1" providerId="ADAL" clId="{2BAEB599-6869-40A3-957F-E30CBF947475}" dt="2023-12-12T10:27:32.490" v="1045" actId="1076"/>
        <pc:sldMkLst>
          <pc:docMk/>
          <pc:sldMk cId="1586276492" sldId="276"/>
        </pc:sldMkLst>
        <pc:spChg chg="mod">
          <ac:chgData name="Salur, Jean Baptiste (JH GS) - AF" userId="87c35d1f-ba44-4eb8-900a-b307059914e1" providerId="ADAL" clId="{2BAEB599-6869-40A3-957F-E30CBF947475}" dt="2023-12-12T10:25:10.903" v="1028" actId="20577"/>
          <ac:spMkLst>
            <pc:docMk/>
            <pc:sldMk cId="1586276492" sldId="276"/>
            <ac:spMk id="2" creationId="{6A956B2A-DD1E-48A4-8F81-43A7E3ACAADC}"/>
          </ac:spMkLst>
        </pc:spChg>
        <pc:picChg chg="add del mod">
          <ac:chgData name="Salur, Jean Baptiste (JH GS) - AF" userId="87c35d1f-ba44-4eb8-900a-b307059914e1" providerId="ADAL" clId="{2BAEB599-6869-40A3-957F-E30CBF947475}" dt="2023-12-12T10:27:29.998" v="1043" actId="478"/>
          <ac:picMkLst>
            <pc:docMk/>
            <pc:sldMk cId="1586276492" sldId="276"/>
            <ac:picMk id="4" creationId="{F9A55DE0-8E6D-9BA8-05A2-F7ECA207483F}"/>
          </ac:picMkLst>
        </pc:picChg>
        <pc:picChg chg="add mod">
          <ac:chgData name="Salur, Jean Baptiste (JH GS) - AF" userId="87c35d1f-ba44-4eb8-900a-b307059914e1" providerId="ADAL" clId="{2BAEB599-6869-40A3-957F-E30CBF947475}" dt="2023-12-12T10:27:32.490" v="1045" actId="1076"/>
          <ac:picMkLst>
            <pc:docMk/>
            <pc:sldMk cId="1586276492" sldId="276"/>
            <ac:picMk id="7" creationId="{F73EA508-3F44-D00B-A93A-EFA93095025F}"/>
          </ac:picMkLst>
        </pc:picChg>
        <pc:picChg chg="del">
          <ac:chgData name="Salur, Jean Baptiste (JH GS) - AF" userId="87c35d1f-ba44-4eb8-900a-b307059914e1" providerId="ADAL" clId="{2BAEB599-6869-40A3-957F-E30CBF947475}" dt="2023-12-12T10:24:24.313" v="935" actId="478"/>
          <ac:picMkLst>
            <pc:docMk/>
            <pc:sldMk cId="1586276492" sldId="276"/>
            <ac:picMk id="10" creationId="{331D20EA-D3BE-8774-39A8-76A81A75FE43}"/>
          </ac:picMkLst>
        </pc:picChg>
      </pc:sldChg>
      <pc:sldChg chg="addSp delSp modSp mod">
        <pc:chgData name="Salur, Jean Baptiste (JH GS) - AF" userId="87c35d1f-ba44-4eb8-900a-b307059914e1" providerId="ADAL" clId="{2BAEB599-6869-40A3-957F-E30CBF947475}" dt="2023-12-12T10:27:47.686" v="1054" actId="1076"/>
        <pc:sldMkLst>
          <pc:docMk/>
          <pc:sldMk cId="3808978839" sldId="277"/>
        </pc:sldMkLst>
        <pc:spChg chg="mod">
          <ac:chgData name="Salur, Jean Baptiste (JH GS) - AF" userId="87c35d1f-ba44-4eb8-900a-b307059914e1" providerId="ADAL" clId="{2BAEB599-6869-40A3-957F-E30CBF947475}" dt="2023-12-12T10:27:47.686" v="1054" actId="1076"/>
          <ac:spMkLst>
            <pc:docMk/>
            <pc:sldMk cId="3808978839" sldId="277"/>
            <ac:spMk id="2" creationId="{6A956B2A-DD1E-48A4-8F81-43A7E3ACAADC}"/>
          </ac:spMkLst>
        </pc:spChg>
        <pc:picChg chg="add del">
          <ac:chgData name="Salur, Jean Baptiste (JH GS) - AF" userId="87c35d1f-ba44-4eb8-900a-b307059914e1" providerId="ADAL" clId="{2BAEB599-6869-40A3-957F-E30CBF947475}" dt="2023-12-12T10:27:34.895" v="1046" actId="478"/>
          <ac:picMkLst>
            <pc:docMk/>
            <pc:sldMk cId="3808978839" sldId="277"/>
            <ac:picMk id="4" creationId="{C46A5D17-99C2-DD9A-2E22-2E7F08BEB345}"/>
          </ac:picMkLst>
        </pc:picChg>
        <pc:picChg chg="add mod">
          <ac:chgData name="Salur, Jean Baptiste (JH GS) - AF" userId="87c35d1f-ba44-4eb8-900a-b307059914e1" providerId="ADAL" clId="{2BAEB599-6869-40A3-957F-E30CBF947475}" dt="2023-12-12T10:27:36.985" v="1048" actId="1076"/>
          <ac:picMkLst>
            <pc:docMk/>
            <pc:sldMk cId="3808978839" sldId="277"/>
            <ac:picMk id="7" creationId="{D0E95837-BCA4-8DC4-A7D0-717ADBC2341F}"/>
          </ac:picMkLst>
        </pc:picChg>
        <pc:picChg chg="del">
          <ac:chgData name="Salur, Jean Baptiste (JH GS) - AF" userId="87c35d1f-ba44-4eb8-900a-b307059914e1" providerId="ADAL" clId="{2BAEB599-6869-40A3-957F-E30CBF947475}" dt="2023-12-12T10:25:26.766" v="1029" actId="478"/>
          <ac:picMkLst>
            <pc:docMk/>
            <pc:sldMk cId="3808978839" sldId="277"/>
            <ac:picMk id="10" creationId="{331D20EA-D3BE-8774-39A8-76A81A75FE43}"/>
          </ac:picMkLst>
        </pc:picChg>
      </pc:sldChg>
      <pc:sldChg chg="addSp delSp modSp mod">
        <pc:chgData name="Salur, Jean Baptiste (JH GS) - AF" userId="87c35d1f-ba44-4eb8-900a-b307059914e1" providerId="ADAL" clId="{2BAEB599-6869-40A3-957F-E30CBF947475}" dt="2023-12-12T10:54:52.600" v="1928" actId="20577"/>
        <pc:sldMkLst>
          <pc:docMk/>
          <pc:sldMk cId="2090481805" sldId="279"/>
        </pc:sldMkLst>
        <pc:spChg chg="add mod">
          <ac:chgData name="Salur, Jean Baptiste (JH GS) - AF" userId="87c35d1f-ba44-4eb8-900a-b307059914e1" providerId="ADAL" clId="{2BAEB599-6869-40A3-957F-E30CBF947475}" dt="2023-12-12T10:47:04.045" v="1535" actId="14100"/>
          <ac:spMkLst>
            <pc:docMk/>
            <pc:sldMk cId="2090481805" sldId="279"/>
            <ac:spMk id="4" creationId="{038E5736-117F-54B6-7ECB-8CFE66087F6C}"/>
          </ac:spMkLst>
        </pc:spChg>
        <pc:spChg chg="add mod">
          <ac:chgData name="Salur, Jean Baptiste (JH GS) - AF" userId="87c35d1f-ba44-4eb8-900a-b307059914e1" providerId="ADAL" clId="{2BAEB599-6869-40A3-957F-E30CBF947475}" dt="2023-12-12T10:47:13.788" v="1539" actId="1076"/>
          <ac:spMkLst>
            <pc:docMk/>
            <pc:sldMk cId="2090481805" sldId="279"/>
            <ac:spMk id="5" creationId="{061EA3C4-0BA6-A2F2-35B2-D6801FF31FE5}"/>
          </ac:spMkLst>
        </pc:spChg>
        <pc:spChg chg="add mod">
          <ac:chgData name="Salur, Jean Baptiste (JH GS) - AF" userId="87c35d1f-ba44-4eb8-900a-b307059914e1" providerId="ADAL" clId="{2BAEB599-6869-40A3-957F-E30CBF947475}" dt="2023-12-12T10:47:21.633" v="1543" actId="20577"/>
          <ac:spMkLst>
            <pc:docMk/>
            <pc:sldMk cId="2090481805" sldId="279"/>
            <ac:spMk id="6" creationId="{6379D6A9-71AD-7C07-63D7-FA527E70E2B8}"/>
          </ac:spMkLst>
        </pc:spChg>
        <pc:spChg chg="add mod">
          <ac:chgData name="Salur, Jean Baptiste (JH GS) - AF" userId="87c35d1f-ba44-4eb8-900a-b307059914e1" providerId="ADAL" clId="{2BAEB599-6869-40A3-957F-E30CBF947475}" dt="2023-12-12T10:47:45.392" v="1547" actId="20577"/>
          <ac:spMkLst>
            <pc:docMk/>
            <pc:sldMk cId="2090481805" sldId="279"/>
            <ac:spMk id="7" creationId="{5C6915B5-B12A-7A83-0280-FCD04539F045}"/>
          </ac:spMkLst>
        </pc:spChg>
        <pc:spChg chg="add mod">
          <ac:chgData name="Salur, Jean Baptiste (JH GS) - AF" userId="87c35d1f-ba44-4eb8-900a-b307059914e1" providerId="ADAL" clId="{2BAEB599-6869-40A3-957F-E30CBF947475}" dt="2023-12-12T10:48:10.686" v="1551" actId="20577"/>
          <ac:spMkLst>
            <pc:docMk/>
            <pc:sldMk cId="2090481805" sldId="279"/>
            <ac:spMk id="8" creationId="{23DE6036-88A7-71A8-651C-F856745C85C9}"/>
          </ac:spMkLst>
        </pc:spChg>
        <pc:spChg chg="add mod">
          <ac:chgData name="Salur, Jean Baptiste (JH GS) - AF" userId="87c35d1f-ba44-4eb8-900a-b307059914e1" providerId="ADAL" clId="{2BAEB599-6869-40A3-957F-E30CBF947475}" dt="2023-12-12T10:48:38.595" v="1559" actId="20577"/>
          <ac:spMkLst>
            <pc:docMk/>
            <pc:sldMk cId="2090481805" sldId="279"/>
            <ac:spMk id="9" creationId="{D9893184-1644-1058-5BE7-3B46101BACB8}"/>
          </ac:spMkLst>
        </pc:spChg>
        <pc:spChg chg="add mod">
          <ac:chgData name="Salur, Jean Baptiste (JH GS) - AF" userId="87c35d1f-ba44-4eb8-900a-b307059914e1" providerId="ADAL" clId="{2BAEB599-6869-40A3-957F-E30CBF947475}" dt="2023-12-12T10:53:31.386" v="1880" actId="20577"/>
          <ac:spMkLst>
            <pc:docMk/>
            <pc:sldMk cId="2090481805" sldId="279"/>
            <ac:spMk id="13" creationId="{2D52797E-F064-2543-4FAB-B6CCB7BA8A5E}"/>
          </ac:spMkLst>
        </pc:spChg>
        <pc:spChg chg="add mod">
          <ac:chgData name="Salur, Jean Baptiste (JH GS) - AF" userId="87c35d1f-ba44-4eb8-900a-b307059914e1" providerId="ADAL" clId="{2BAEB599-6869-40A3-957F-E30CBF947475}" dt="2023-12-12T10:50:32.211" v="1579" actId="208"/>
          <ac:spMkLst>
            <pc:docMk/>
            <pc:sldMk cId="2090481805" sldId="279"/>
            <ac:spMk id="14" creationId="{AA9D9600-124E-2402-534D-FF7214462D6E}"/>
          </ac:spMkLst>
        </pc:spChg>
        <pc:spChg chg="add del">
          <ac:chgData name="Salur, Jean Baptiste (JH GS) - AF" userId="87c35d1f-ba44-4eb8-900a-b307059914e1" providerId="ADAL" clId="{2BAEB599-6869-40A3-957F-E30CBF947475}" dt="2023-12-12T10:50:15.468" v="1574" actId="11529"/>
          <ac:spMkLst>
            <pc:docMk/>
            <pc:sldMk cId="2090481805" sldId="279"/>
            <ac:spMk id="15" creationId="{0BAEBC9D-2171-BA51-7560-2240FDA0C3C7}"/>
          </ac:spMkLst>
        </pc:spChg>
        <pc:spChg chg="add mod">
          <ac:chgData name="Salur, Jean Baptiste (JH GS) - AF" userId="87c35d1f-ba44-4eb8-900a-b307059914e1" providerId="ADAL" clId="{2BAEB599-6869-40A3-957F-E30CBF947475}" dt="2023-12-12T10:54:00.919" v="1885" actId="14100"/>
          <ac:spMkLst>
            <pc:docMk/>
            <pc:sldMk cId="2090481805" sldId="279"/>
            <ac:spMk id="16" creationId="{16D57EBA-7B3C-E0AB-C245-B1AE930686B0}"/>
          </ac:spMkLst>
        </pc:spChg>
        <pc:spChg chg="add mod">
          <ac:chgData name="Salur, Jean Baptiste (JH GS) - AF" userId="87c35d1f-ba44-4eb8-900a-b307059914e1" providerId="ADAL" clId="{2BAEB599-6869-40A3-957F-E30CBF947475}" dt="2023-12-12T10:54:52.600" v="1928" actId="20577"/>
          <ac:spMkLst>
            <pc:docMk/>
            <pc:sldMk cId="2090481805" sldId="279"/>
            <ac:spMk id="17" creationId="{7EB5D7EE-7EE5-F52E-DA4D-D5AA00DD18DE}"/>
          </ac:spMkLst>
        </pc:spChg>
        <pc:spChg chg="add mod">
          <ac:chgData name="Salur, Jean Baptiste (JH GS) - AF" userId="87c35d1f-ba44-4eb8-900a-b307059914e1" providerId="ADAL" clId="{2BAEB599-6869-40A3-957F-E30CBF947475}" dt="2023-12-12T10:54:50.825" v="1926" actId="1076"/>
          <ac:spMkLst>
            <pc:docMk/>
            <pc:sldMk cId="2090481805" sldId="279"/>
            <ac:spMk id="18" creationId="{1F3FA757-E628-9BA1-F3F7-82A2C1CC211E}"/>
          </ac:spMkLst>
        </pc:spChg>
        <pc:picChg chg="add mod">
          <ac:chgData name="Salur, Jean Baptiste (JH GS) - AF" userId="87c35d1f-ba44-4eb8-900a-b307059914e1" providerId="ADAL" clId="{2BAEB599-6869-40A3-957F-E30CBF947475}" dt="2023-12-12T10:49:56.624" v="1568" actId="1076"/>
          <ac:picMkLst>
            <pc:docMk/>
            <pc:sldMk cId="2090481805" sldId="279"/>
            <ac:picMk id="3" creationId="{C62B8800-C7C2-20DA-2DB9-01384CB1AC92}"/>
          </ac:picMkLst>
        </pc:picChg>
        <pc:cxnChg chg="add mod">
          <ac:chgData name="Salur, Jean Baptiste (JH GS) - AF" userId="87c35d1f-ba44-4eb8-900a-b307059914e1" providerId="ADAL" clId="{2BAEB599-6869-40A3-957F-E30CBF947475}" dt="2023-12-12T10:49:14.429" v="1563" actId="14100"/>
          <ac:cxnSpMkLst>
            <pc:docMk/>
            <pc:sldMk cId="2090481805" sldId="279"/>
            <ac:cxnSpMk id="11" creationId="{52949AA1-1026-DC8A-E965-99D2DB327915}"/>
          </ac:cxnSpMkLst>
        </pc:cxnChg>
      </pc:sldChg>
      <pc:sldChg chg="addSp delSp modSp new mod">
        <pc:chgData name="Salur, Jean Baptiste (JH GS) - AF" userId="87c35d1f-ba44-4eb8-900a-b307059914e1" providerId="ADAL" clId="{2BAEB599-6869-40A3-957F-E30CBF947475}" dt="2023-12-12T10:24:47.799" v="1000" actId="20577"/>
        <pc:sldMkLst>
          <pc:docMk/>
          <pc:sldMk cId="4176195910" sldId="280"/>
        </pc:sldMkLst>
        <pc:spChg chg="del">
          <ac:chgData name="Salur, Jean Baptiste (JH GS) - AF" userId="87c35d1f-ba44-4eb8-900a-b307059914e1" providerId="ADAL" clId="{2BAEB599-6869-40A3-957F-E30CBF947475}" dt="2023-12-12T10:19:35.997" v="208" actId="478"/>
          <ac:spMkLst>
            <pc:docMk/>
            <pc:sldMk cId="4176195910" sldId="280"/>
            <ac:spMk id="2" creationId="{F9291205-CBA9-27F8-791D-539631A95640}"/>
          </ac:spMkLst>
        </pc:spChg>
        <pc:spChg chg="mod">
          <ac:chgData name="Salur, Jean Baptiste (JH GS) - AF" userId="87c35d1f-ba44-4eb8-900a-b307059914e1" providerId="ADAL" clId="{2BAEB599-6869-40A3-957F-E30CBF947475}" dt="2023-12-12T10:24:47.799" v="1000" actId="20577"/>
          <ac:spMkLst>
            <pc:docMk/>
            <pc:sldMk cId="4176195910" sldId="280"/>
            <ac:spMk id="3" creationId="{358669AF-C4F8-B97C-379D-0218A5B45C9A}"/>
          </ac:spMkLst>
        </pc:spChg>
        <pc:spChg chg="add mod">
          <ac:chgData name="Salur, Jean Baptiste (JH GS) - AF" userId="87c35d1f-ba44-4eb8-900a-b307059914e1" providerId="ADAL" clId="{2BAEB599-6869-40A3-957F-E30CBF947475}" dt="2023-12-12T10:19:33.851" v="207"/>
          <ac:spMkLst>
            <pc:docMk/>
            <pc:sldMk cId="4176195910" sldId="280"/>
            <ac:spMk id="4" creationId="{F53489A7-4022-E47B-A8A9-F9BEA5892CA9}"/>
          </ac:spMkLst>
        </pc:spChg>
      </pc:sldChg>
      <pc:sldChg chg="addSp delSp modSp add mod">
        <pc:chgData name="Salur, Jean Baptiste (JH GS) - AF" userId="87c35d1f-ba44-4eb8-900a-b307059914e1" providerId="ADAL" clId="{2BAEB599-6869-40A3-957F-E30CBF947475}" dt="2023-12-12T10:34:11.190" v="1478" actId="313"/>
        <pc:sldMkLst>
          <pc:docMk/>
          <pc:sldMk cId="43647200" sldId="281"/>
        </pc:sldMkLst>
        <pc:spChg chg="del mod">
          <ac:chgData name="Salur, Jean Baptiste (JH GS) - AF" userId="87c35d1f-ba44-4eb8-900a-b307059914e1" providerId="ADAL" clId="{2BAEB599-6869-40A3-957F-E30CBF947475}" dt="2023-12-12T10:34:08.803" v="1477" actId="478"/>
          <ac:spMkLst>
            <pc:docMk/>
            <pc:sldMk cId="43647200" sldId="281"/>
            <ac:spMk id="2" creationId="{6A956B2A-DD1E-48A4-8F81-43A7E3ACAADC}"/>
          </ac:spMkLst>
        </pc:spChg>
        <pc:spChg chg="add del mod">
          <ac:chgData name="Salur, Jean Baptiste (JH GS) - AF" userId="87c35d1f-ba44-4eb8-900a-b307059914e1" providerId="ADAL" clId="{2BAEB599-6869-40A3-957F-E30CBF947475}" dt="2023-12-12T10:28:08.460" v="1063"/>
          <ac:spMkLst>
            <pc:docMk/>
            <pc:sldMk cId="43647200" sldId="281"/>
            <ac:spMk id="7" creationId="{41E489E7-2539-C71E-1A45-D43A4B54F55B}"/>
          </ac:spMkLst>
        </pc:spChg>
        <pc:spChg chg="add mod">
          <ac:chgData name="Salur, Jean Baptiste (JH GS) - AF" userId="87c35d1f-ba44-4eb8-900a-b307059914e1" providerId="ADAL" clId="{2BAEB599-6869-40A3-957F-E30CBF947475}" dt="2023-12-12T10:34:11.190" v="1478" actId="313"/>
          <ac:spMkLst>
            <pc:docMk/>
            <pc:sldMk cId="43647200" sldId="281"/>
            <ac:spMk id="10" creationId="{D914DB84-9C8E-EBF4-53B2-9819C99810CB}"/>
          </ac:spMkLst>
        </pc:spChg>
        <pc:spChg chg="add mod">
          <ac:chgData name="Salur, Jean Baptiste (JH GS) - AF" userId="87c35d1f-ba44-4eb8-900a-b307059914e1" providerId="ADAL" clId="{2BAEB599-6869-40A3-957F-E30CBF947475}" dt="2023-12-12T10:29:53.933" v="1079" actId="1076"/>
          <ac:spMkLst>
            <pc:docMk/>
            <pc:sldMk cId="43647200" sldId="281"/>
            <ac:spMk id="13" creationId="{680D795F-71B2-8045-8BA5-F946298F1089}"/>
          </ac:spMkLst>
        </pc:spChg>
        <pc:spChg chg="add mod">
          <ac:chgData name="Salur, Jean Baptiste (JH GS) - AF" userId="87c35d1f-ba44-4eb8-900a-b307059914e1" providerId="ADAL" clId="{2BAEB599-6869-40A3-957F-E30CBF947475}" dt="2023-12-12T10:32:07.034" v="1355" actId="14100"/>
          <ac:spMkLst>
            <pc:docMk/>
            <pc:sldMk cId="43647200" sldId="281"/>
            <ac:spMk id="14" creationId="{88736227-5231-F3B9-E3F3-72BFCC12C245}"/>
          </ac:spMkLst>
        </pc:spChg>
        <pc:spChg chg="add mod">
          <ac:chgData name="Salur, Jean Baptiste (JH GS) - AF" userId="87c35d1f-ba44-4eb8-900a-b307059914e1" providerId="ADAL" clId="{2BAEB599-6869-40A3-957F-E30CBF947475}" dt="2023-12-12T10:33:11.642" v="1393" actId="1076"/>
          <ac:spMkLst>
            <pc:docMk/>
            <pc:sldMk cId="43647200" sldId="281"/>
            <ac:spMk id="15" creationId="{891404C7-648E-0EC6-BF79-6E133EED684E}"/>
          </ac:spMkLst>
        </pc:spChg>
        <pc:spChg chg="add mod">
          <ac:chgData name="Salur, Jean Baptiste (JH GS) - AF" userId="87c35d1f-ba44-4eb8-900a-b307059914e1" providerId="ADAL" clId="{2BAEB599-6869-40A3-957F-E30CBF947475}" dt="2023-12-12T10:33:48.677" v="1476" actId="313"/>
          <ac:spMkLst>
            <pc:docMk/>
            <pc:sldMk cId="43647200" sldId="281"/>
            <ac:spMk id="16" creationId="{D87EDF99-E7C5-39DD-86C1-515043FA9545}"/>
          </ac:spMkLst>
        </pc:spChg>
        <pc:picChg chg="del mod">
          <ac:chgData name="Salur, Jean Baptiste (JH GS) - AF" userId="87c35d1f-ba44-4eb8-900a-b307059914e1" providerId="ADAL" clId="{2BAEB599-6869-40A3-957F-E30CBF947475}" dt="2023-12-12T10:27:39.278" v="1049" actId="478"/>
          <ac:picMkLst>
            <pc:docMk/>
            <pc:sldMk cId="43647200" sldId="281"/>
            <ac:picMk id="4" creationId="{C46A5D17-99C2-DD9A-2E22-2E7F08BEB345}"/>
          </ac:picMkLst>
        </pc:picChg>
        <pc:picChg chg="add del mod">
          <ac:chgData name="Salur, Jean Baptiste (JH GS) - AF" userId="87c35d1f-ba44-4eb8-900a-b307059914e1" providerId="ADAL" clId="{2BAEB599-6869-40A3-957F-E30CBF947475}" dt="2023-12-12T10:28:08.460" v="1061" actId="478"/>
          <ac:picMkLst>
            <pc:docMk/>
            <pc:sldMk cId="43647200" sldId="281"/>
            <ac:picMk id="6" creationId="{7732A4DD-BC5F-F4CC-8BB6-15CE6BC8168C}"/>
          </ac:picMkLst>
        </pc:picChg>
        <pc:picChg chg="add mod">
          <ac:chgData name="Salur, Jean Baptiste (JH GS) - AF" userId="87c35d1f-ba44-4eb8-900a-b307059914e1" providerId="ADAL" clId="{2BAEB599-6869-40A3-957F-E30CBF947475}" dt="2023-12-12T10:31:54.596" v="1350" actId="1076"/>
          <ac:picMkLst>
            <pc:docMk/>
            <pc:sldMk cId="43647200" sldId="281"/>
            <ac:picMk id="9" creationId="{26CC40A4-D646-2F62-C2D7-D7229C7AAD9B}"/>
          </ac:picMkLst>
        </pc:picChg>
        <pc:picChg chg="add mod">
          <ac:chgData name="Salur, Jean Baptiste (JH GS) - AF" userId="87c35d1f-ba44-4eb8-900a-b307059914e1" providerId="ADAL" clId="{2BAEB599-6869-40A3-957F-E30CBF947475}" dt="2023-12-12T10:29:30.353" v="1074" actId="1076"/>
          <ac:picMkLst>
            <pc:docMk/>
            <pc:sldMk cId="43647200" sldId="281"/>
            <ac:picMk id="12" creationId="{C3DE59A0-DABF-547F-7610-7469CB970341}"/>
          </ac:picMkLst>
        </pc:picChg>
      </pc:sldChg>
      <pc:sldChg chg="addSp modSp new mod">
        <pc:chgData name="Salur, Jean Baptiste (JH GS) - AF" userId="87c35d1f-ba44-4eb8-900a-b307059914e1" providerId="ADAL" clId="{2BAEB599-6869-40A3-957F-E30CBF947475}" dt="2023-12-12T11:02:36.150" v="2648" actId="33524"/>
        <pc:sldMkLst>
          <pc:docMk/>
          <pc:sldMk cId="3501866267" sldId="282"/>
        </pc:sldMkLst>
        <pc:spChg chg="mod">
          <ac:chgData name="Salur, Jean Baptiste (JH GS) - AF" userId="87c35d1f-ba44-4eb8-900a-b307059914e1" providerId="ADAL" clId="{2BAEB599-6869-40A3-957F-E30CBF947475}" dt="2023-12-12T10:59:21.854" v="2225" actId="1076"/>
          <ac:spMkLst>
            <pc:docMk/>
            <pc:sldMk cId="3501866267" sldId="282"/>
            <ac:spMk id="2" creationId="{F7B3FFC4-0449-BC18-3E2F-14C6C7E9F044}"/>
          </ac:spMkLst>
        </pc:spChg>
        <pc:spChg chg="mod">
          <ac:chgData name="Salur, Jean Baptiste (JH GS) - AF" userId="87c35d1f-ba44-4eb8-900a-b307059914e1" providerId="ADAL" clId="{2BAEB599-6869-40A3-957F-E30CBF947475}" dt="2023-12-12T11:02:36.150" v="2648" actId="33524"/>
          <ac:spMkLst>
            <pc:docMk/>
            <pc:sldMk cId="3501866267" sldId="282"/>
            <ac:spMk id="3" creationId="{BB380864-FED9-7726-C182-72A5944F0890}"/>
          </ac:spMkLst>
        </pc:spChg>
        <pc:spChg chg="add mod">
          <ac:chgData name="Salur, Jean Baptiste (JH GS) - AF" userId="87c35d1f-ba44-4eb8-900a-b307059914e1" providerId="ADAL" clId="{2BAEB599-6869-40A3-957F-E30CBF947475}" dt="2023-12-12T11:01:18.773" v="2472" actId="1076"/>
          <ac:spMkLst>
            <pc:docMk/>
            <pc:sldMk cId="3501866267" sldId="282"/>
            <ac:spMk id="6" creationId="{DE1A8B79-8C4C-CDB6-5A3E-CDDE8E534B0B}"/>
          </ac:spMkLst>
        </pc:spChg>
        <pc:spChg chg="add mod">
          <ac:chgData name="Salur, Jean Baptiste (JH GS) - AF" userId="87c35d1f-ba44-4eb8-900a-b307059914e1" providerId="ADAL" clId="{2BAEB599-6869-40A3-957F-E30CBF947475}" dt="2023-12-12T11:01:18.773" v="2472" actId="1076"/>
          <ac:spMkLst>
            <pc:docMk/>
            <pc:sldMk cId="3501866267" sldId="282"/>
            <ac:spMk id="7" creationId="{38AC2F0F-15BB-B5CD-273C-D3B0DE235876}"/>
          </ac:spMkLst>
        </pc:spChg>
        <pc:picChg chg="add mod">
          <ac:chgData name="Salur, Jean Baptiste (JH GS) - AF" userId="87c35d1f-ba44-4eb8-900a-b307059914e1" providerId="ADAL" clId="{2BAEB599-6869-40A3-957F-E30CBF947475}" dt="2023-12-12T10:59:27.206" v="2227" actId="1076"/>
          <ac:picMkLst>
            <pc:docMk/>
            <pc:sldMk cId="3501866267" sldId="282"/>
            <ac:picMk id="5" creationId="{E7C49599-C93D-1DD7-BC96-8BC4850AE0CC}"/>
          </ac:picMkLst>
        </pc:picChg>
      </pc:sldChg>
      <pc:sldChg chg="new del">
        <pc:chgData name="Salur, Jean Baptiste (JH GS) - AF" userId="87c35d1f-ba44-4eb8-900a-b307059914e1" providerId="ADAL" clId="{2BAEB599-6869-40A3-957F-E30CBF947475}" dt="2023-12-12T11:04:43.716" v="2650" actId="47"/>
        <pc:sldMkLst>
          <pc:docMk/>
          <pc:sldMk cId="807242533" sldId="283"/>
        </pc:sldMkLst>
      </pc:sldChg>
    </pc:docChg>
  </pc:docChgLst>
  <pc:docChgLst>
    <pc:chgData name="Salur, Jean Baptiste (JH GS) - AF" userId="87c35d1f-ba44-4eb8-900a-b307059914e1" providerId="ADAL" clId="{762D7435-5154-4A98-8E0A-20D4F0A350FE}"/>
    <pc:docChg chg="custSel modSld">
      <pc:chgData name="Salur, Jean Baptiste (JH GS) - AF" userId="87c35d1f-ba44-4eb8-900a-b307059914e1" providerId="ADAL" clId="{762D7435-5154-4A98-8E0A-20D4F0A350FE}" dt="2023-12-04T09:06:08.173" v="12" actId="20577"/>
      <pc:docMkLst>
        <pc:docMk/>
      </pc:docMkLst>
      <pc:sldChg chg="modSp mod">
        <pc:chgData name="Salur, Jean Baptiste (JH GS) - AF" userId="87c35d1f-ba44-4eb8-900a-b307059914e1" providerId="ADAL" clId="{762D7435-5154-4A98-8E0A-20D4F0A350FE}" dt="2023-12-04T09:03:19.327" v="0" actId="313"/>
        <pc:sldMkLst>
          <pc:docMk/>
          <pc:sldMk cId="3558582446" sldId="263"/>
        </pc:sldMkLst>
        <pc:spChg chg="mod">
          <ac:chgData name="Salur, Jean Baptiste (JH GS) - AF" userId="87c35d1f-ba44-4eb8-900a-b307059914e1" providerId="ADAL" clId="{762D7435-5154-4A98-8E0A-20D4F0A350FE}" dt="2023-12-04T09:03:19.327" v="0" actId="313"/>
          <ac:spMkLst>
            <pc:docMk/>
            <pc:sldMk cId="3558582446" sldId="263"/>
            <ac:spMk id="6" creationId="{5AACF102-7EEE-4B1B-B068-255DB54AB1D8}"/>
          </ac:spMkLst>
        </pc:spChg>
      </pc:sldChg>
      <pc:sldChg chg="modSp mod">
        <pc:chgData name="Salur, Jean Baptiste (JH GS) - AF" userId="87c35d1f-ba44-4eb8-900a-b307059914e1" providerId="ADAL" clId="{762D7435-5154-4A98-8E0A-20D4F0A350FE}" dt="2023-12-04T09:06:08.173" v="12" actId="20577"/>
        <pc:sldMkLst>
          <pc:docMk/>
          <pc:sldMk cId="1957035393" sldId="270"/>
        </pc:sldMkLst>
        <pc:spChg chg="mod">
          <ac:chgData name="Salur, Jean Baptiste (JH GS) - AF" userId="87c35d1f-ba44-4eb8-900a-b307059914e1" providerId="ADAL" clId="{762D7435-5154-4A98-8E0A-20D4F0A350FE}" dt="2023-12-04T09:06:08.173" v="12" actId="20577"/>
          <ac:spMkLst>
            <pc:docMk/>
            <pc:sldMk cId="1957035393" sldId="270"/>
            <ac:spMk id="7" creationId="{F711B6ED-163B-9AFC-6378-6DE1736C112E}"/>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2B18C45-C0B4-9A51-79E8-49853F54EBF9}"/>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A62D6778-9469-944D-8A16-DDED8344DFA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36C2CC62-5E6B-60EE-D280-DB141BAE2D45}"/>
              </a:ext>
            </a:extLst>
          </p:cNvPr>
          <p:cNvSpPr>
            <a:spLocks noGrp="1"/>
          </p:cNvSpPr>
          <p:nvPr>
            <p:ph type="dt" sz="half" idx="10"/>
          </p:nvPr>
        </p:nvSpPr>
        <p:spPr/>
        <p:txBody>
          <a:bodyPr/>
          <a:lstStyle/>
          <a:p>
            <a:fld id="{9C74F464-BB63-41DB-9A66-F70DB5AD9823}" type="datetimeFigureOut">
              <a:rPr lang="fr-FR" smtClean="0"/>
              <a:t>12/12/2023</a:t>
            </a:fld>
            <a:endParaRPr lang="fr-FR"/>
          </a:p>
        </p:txBody>
      </p:sp>
      <p:sp>
        <p:nvSpPr>
          <p:cNvPr id="5" name="Espace réservé du pied de page 4">
            <a:extLst>
              <a:ext uri="{FF2B5EF4-FFF2-40B4-BE49-F238E27FC236}">
                <a16:creationId xmlns:a16="http://schemas.microsoft.com/office/drawing/2014/main" id="{90A317E3-7A31-EF20-26F8-77A26D9B1829}"/>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A5277DB4-38ED-6D05-0642-4717ADF20EF9}"/>
              </a:ext>
            </a:extLst>
          </p:cNvPr>
          <p:cNvSpPr>
            <a:spLocks noGrp="1"/>
          </p:cNvSpPr>
          <p:nvPr>
            <p:ph type="sldNum" sz="quarter" idx="12"/>
          </p:nvPr>
        </p:nvSpPr>
        <p:spPr/>
        <p:txBody>
          <a:bodyPr/>
          <a:lstStyle/>
          <a:p>
            <a:fld id="{3A4F7ABF-9256-4F69-B9F7-2AB3AD5A3F1E}" type="slidenum">
              <a:rPr lang="fr-FR" smtClean="0"/>
              <a:t>‹N°›</a:t>
            </a:fld>
            <a:endParaRPr lang="fr-FR"/>
          </a:p>
        </p:txBody>
      </p:sp>
    </p:spTree>
    <p:extLst>
      <p:ext uri="{BB962C8B-B14F-4D97-AF65-F5344CB8AC3E}">
        <p14:creationId xmlns:p14="http://schemas.microsoft.com/office/powerpoint/2010/main" val="24213070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D2C408D-0BAA-C1A2-AD25-98DF929A02B7}"/>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B0C9ED7D-20AD-E2B1-A754-3E2EA7446C57}"/>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96BF3411-875D-D9A3-69D1-B995FDDC6376}"/>
              </a:ext>
            </a:extLst>
          </p:cNvPr>
          <p:cNvSpPr>
            <a:spLocks noGrp="1"/>
          </p:cNvSpPr>
          <p:nvPr>
            <p:ph type="dt" sz="half" idx="10"/>
          </p:nvPr>
        </p:nvSpPr>
        <p:spPr/>
        <p:txBody>
          <a:bodyPr/>
          <a:lstStyle/>
          <a:p>
            <a:fld id="{9C74F464-BB63-41DB-9A66-F70DB5AD9823}" type="datetimeFigureOut">
              <a:rPr lang="fr-FR" smtClean="0"/>
              <a:t>12/12/2023</a:t>
            </a:fld>
            <a:endParaRPr lang="fr-FR"/>
          </a:p>
        </p:txBody>
      </p:sp>
      <p:sp>
        <p:nvSpPr>
          <p:cNvPr id="5" name="Espace réservé du pied de page 4">
            <a:extLst>
              <a:ext uri="{FF2B5EF4-FFF2-40B4-BE49-F238E27FC236}">
                <a16:creationId xmlns:a16="http://schemas.microsoft.com/office/drawing/2014/main" id="{CFF8282A-5A42-298D-9DEA-09ABA1DB8272}"/>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35A04833-91C4-D196-238A-9A46A738400A}"/>
              </a:ext>
            </a:extLst>
          </p:cNvPr>
          <p:cNvSpPr>
            <a:spLocks noGrp="1"/>
          </p:cNvSpPr>
          <p:nvPr>
            <p:ph type="sldNum" sz="quarter" idx="12"/>
          </p:nvPr>
        </p:nvSpPr>
        <p:spPr/>
        <p:txBody>
          <a:bodyPr/>
          <a:lstStyle/>
          <a:p>
            <a:fld id="{3A4F7ABF-9256-4F69-B9F7-2AB3AD5A3F1E}" type="slidenum">
              <a:rPr lang="fr-FR" smtClean="0"/>
              <a:t>‹N°›</a:t>
            </a:fld>
            <a:endParaRPr lang="fr-FR"/>
          </a:p>
        </p:txBody>
      </p:sp>
    </p:spTree>
    <p:extLst>
      <p:ext uri="{BB962C8B-B14F-4D97-AF65-F5344CB8AC3E}">
        <p14:creationId xmlns:p14="http://schemas.microsoft.com/office/powerpoint/2010/main" val="11124010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92F3B0D2-D221-9EF6-8CE5-25F4D7E2C534}"/>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EBFBB189-8186-3286-8AD3-9A36E612E842}"/>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99E5620C-8BD1-494B-A48E-5BBC3B509EBA}"/>
              </a:ext>
            </a:extLst>
          </p:cNvPr>
          <p:cNvSpPr>
            <a:spLocks noGrp="1"/>
          </p:cNvSpPr>
          <p:nvPr>
            <p:ph type="dt" sz="half" idx="10"/>
          </p:nvPr>
        </p:nvSpPr>
        <p:spPr/>
        <p:txBody>
          <a:bodyPr/>
          <a:lstStyle/>
          <a:p>
            <a:fld id="{9C74F464-BB63-41DB-9A66-F70DB5AD9823}" type="datetimeFigureOut">
              <a:rPr lang="fr-FR" smtClean="0"/>
              <a:t>12/12/2023</a:t>
            </a:fld>
            <a:endParaRPr lang="fr-FR"/>
          </a:p>
        </p:txBody>
      </p:sp>
      <p:sp>
        <p:nvSpPr>
          <p:cNvPr id="5" name="Espace réservé du pied de page 4">
            <a:extLst>
              <a:ext uri="{FF2B5EF4-FFF2-40B4-BE49-F238E27FC236}">
                <a16:creationId xmlns:a16="http://schemas.microsoft.com/office/drawing/2014/main" id="{E7CB5F36-CCDA-A5D6-1641-E829D3303568}"/>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B0A173A3-261F-207C-10FA-D95371A159C9}"/>
              </a:ext>
            </a:extLst>
          </p:cNvPr>
          <p:cNvSpPr>
            <a:spLocks noGrp="1"/>
          </p:cNvSpPr>
          <p:nvPr>
            <p:ph type="sldNum" sz="quarter" idx="12"/>
          </p:nvPr>
        </p:nvSpPr>
        <p:spPr/>
        <p:txBody>
          <a:bodyPr/>
          <a:lstStyle/>
          <a:p>
            <a:fld id="{3A4F7ABF-9256-4F69-B9F7-2AB3AD5A3F1E}" type="slidenum">
              <a:rPr lang="fr-FR" smtClean="0"/>
              <a:t>‹N°›</a:t>
            </a:fld>
            <a:endParaRPr lang="fr-FR"/>
          </a:p>
        </p:txBody>
      </p:sp>
    </p:spTree>
    <p:extLst>
      <p:ext uri="{BB962C8B-B14F-4D97-AF65-F5344CB8AC3E}">
        <p14:creationId xmlns:p14="http://schemas.microsoft.com/office/powerpoint/2010/main" val="37699684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4043DD7-F45A-9708-4A4F-32C33CC7AD2D}"/>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DBDDA072-8ED9-DBEE-1792-AD4CA644002A}"/>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3048A94D-E1B6-E18D-1DB6-41D39B9723C3}"/>
              </a:ext>
            </a:extLst>
          </p:cNvPr>
          <p:cNvSpPr>
            <a:spLocks noGrp="1"/>
          </p:cNvSpPr>
          <p:nvPr>
            <p:ph type="dt" sz="half" idx="10"/>
          </p:nvPr>
        </p:nvSpPr>
        <p:spPr/>
        <p:txBody>
          <a:bodyPr/>
          <a:lstStyle/>
          <a:p>
            <a:fld id="{9C74F464-BB63-41DB-9A66-F70DB5AD9823}" type="datetimeFigureOut">
              <a:rPr lang="fr-FR" smtClean="0"/>
              <a:t>12/12/2023</a:t>
            </a:fld>
            <a:endParaRPr lang="fr-FR"/>
          </a:p>
        </p:txBody>
      </p:sp>
      <p:sp>
        <p:nvSpPr>
          <p:cNvPr id="5" name="Espace réservé du pied de page 4">
            <a:extLst>
              <a:ext uri="{FF2B5EF4-FFF2-40B4-BE49-F238E27FC236}">
                <a16:creationId xmlns:a16="http://schemas.microsoft.com/office/drawing/2014/main" id="{8663E609-8714-7DAE-5259-F8F9DDFF6E05}"/>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40CF0C11-55C1-1171-C12F-14ED29496E3A}"/>
              </a:ext>
            </a:extLst>
          </p:cNvPr>
          <p:cNvSpPr>
            <a:spLocks noGrp="1"/>
          </p:cNvSpPr>
          <p:nvPr>
            <p:ph type="sldNum" sz="quarter" idx="12"/>
          </p:nvPr>
        </p:nvSpPr>
        <p:spPr/>
        <p:txBody>
          <a:bodyPr/>
          <a:lstStyle/>
          <a:p>
            <a:fld id="{3A4F7ABF-9256-4F69-B9F7-2AB3AD5A3F1E}" type="slidenum">
              <a:rPr lang="fr-FR" smtClean="0"/>
              <a:t>‹N°›</a:t>
            </a:fld>
            <a:endParaRPr lang="fr-FR"/>
          </a:p>
        </p:txBody>
      </p:sp>
    </p:spTree>
    <p:extLst>
      <p:ext uri="{BB962C8B-B14F-4D97-AF65-F5344CB8AC3E}">
        <p14:creationId xmlns:p14="http://schemas.microsoft.com/office/powerpoint/2010/main" val="27874871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8CB4F67-9512-5406-310B-C9670634CA6C}"/>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51A32F05-FDA8-0A91-80F3-DC19643165D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E72E4740-7DA3-31D5-57A8-749DAE708552}"/>
              </a:ext>
            </a:extLst>
          </p:cNvPr>
          <p:cNvSpPr>
            <a:spLocks noGrp="1"/>
          </p:cNvSpPr>
          <p:nvPr>
            <p:ph type="dt" sz="half" idx="10"/>
          </p:nvPr>
        </p:nvSpPr>
        <p:spPr/>
        <p:txBody>
          <a:bodyPr/>
          <a:lstStyle/>
          <a:p>
            <a:fld id="{9C74F464-BB63-41DB-9A66-F70DB5AD9823}" type="datetimeFigureOut">
              <a:rPr lang="fr-FR" smtClean="0"/>
              <a:t>12/12/2023</a:t>
            </a:fld>
            <a:endParaRPr lang="fr-FR"/>
          </a:p>
        </p:txBody>
      </p:sp>
      <p:sp>
        <p:nvSpPr>
          <p:cNvPr id="5" name="Espace réservé du pied de page 4">
            <a:extLst>
              <a:ext uri="{FF2B5EF4-FFF2-40B4-BE49-F238E27FC236}">
                <a16:creationId xmlns:a16="http://schemas.microsoft.com/office/drawing/2014/main" id="{64297BD2-18DF-FC1D-7D9F-5B61D871E8BC}"/>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2790B15C-AC03-A3F8-3DD5-FA7AAF3E9B53}"/>
              </a:ext>
            </a:extLst>
          </p:cNvPr>
          <p:cNvSpPr>
            <a:spLocks noGrp="1"/>
          </p:cNvSpPr>
          <p:nvPr>
            <p:ph type="sldNum" sz="quarter" idx="12"/>
          </p:nvPr>
        </p:nvSpPr>
        <p:spPr/>
        <p:txBody>
          <a:bodyPr/>
          <a:lstStyle/>
          <a:p>
            <a:fld id="{3A4F7ABF-9256-4F69-B9F7-2AB3AD5A3F1E}" type="slidenum">
              <a:rPr lang="fr-FR" smtClean="0"/>
              <a:t>‹N°›</a:t>
            </a:fld>
            <a:endParaRPr lang="fr-FR"/>
          </a:p>
        </p:txBody>
      </p:sp>
    </p:spTree>
    <p:extLst>
      <p:ext uri="{BB962C8B-B14F-4D97-AF65-F5344CB8AC3E}">
        <p14:creationId xmlns:p14="http://schemas.microsoft.com/office/powerpoint/2010/main" val="10206605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E0FBF0-C2AB-EA15-36E1-704316CEEC3A}"/>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52EA64C5-B1CA-43C6-2244-90BF7329A511}"/>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2B1CF402-0CD9-7535-6894-A0138DFEC07B}"/>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E6BFA59C-C430-8983-0F9C-72D851EC2807}"/>
              </a:ext>
            </a:extLst>
          </p:cNvPr>
          <p:cNvSpPr>
            <a:spLocks noGrp="1"/>
          </p:cNvSpPr>
          <p:nvPr>
            <p:ph type="dt" sz="half" idx="10"/>
          </p:nvPr>
        </p:nvSpPr>
        <p:spPr/>
        <p:txBody>
          <a:bodyPr/>
          <a:lstStyle/>
          <a:p>
            <a:fld id="{9C74F464-BB63-41DB-9A66-F70DB5AD9823}" type="datetimeFigureOut">
              <a:rPr lang="fr-FR" smtClean="0"/>
              <a:t>12/12/2023</a:t>
            </a:fld>
            <a:endParaRPr lang="fr-FR"/>
          </a:p>
        </p:txBody>
      </p:sp>
      <p:sp>
        <p:nvSpPr>
          <p:cNvPr id="6" name="Espace réservé du pied de page 5">
            <a:extLst>
              <a:ext uri="{FF2B5EF4-FFF2-40B4-BE49-F238E27FC236}">
                <a16:creationId xmlns:a16="http://schemas.microsoft.com/office/drawing/2014/main" id="{5E69403E-641A-E6CF-1B84-CDD06A030168}"/>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E87C81B8-07A0-EA1B-5D6B-962CF99FFE16}"/>
              </a:ext>
            </a:extLst>
          </p:cNvPr>
          <p:cNvSpPr>
            <a:spLocks noGrp="1"/>
          </p:cNvSpPr>
          <p:nvPr>
            <p:ph type="sldNum" sz="quarter" idx="12"/>
          </p:nvPr>
        </p:nvSpPr>
        <p:spPr/>
        <p:txBody>
          <a:bodyPr/>
          <a:lstStyle/>
          <a:p>
            <a:fld id="{3A4F7ABF-9256-4F69-B9F7-2AB3AD5A3F1E}" type="slidenum">
              <a:rPr lang="fr-FR" smtClean="0"/>
              <a:t>‹N°›</a:t>
            </a:fld>
            <a:endParaRPr lang="fr-FR"/>
          </a:p>
        </p:txBody>
      </p:sp>
    </p:spTree>
    <p:extLst>
      <p:ext uri="{BB962C8B-B14F-4D97-AF65-F5344CB8AC3E}">
        <p14:creationId xmlns:p14="http://schemas.microsoft.com/office/powerpoint/2010/main" val="40522141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C5C7A20-49D1-7666-6DCA-3298F68207E7}"/>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E109C708-BDAA-6819-F6C0-FEB06F8FD16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BBF49EA6-FC18-DDE5-8734-194E7215D889}"/>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2EAF699D-EABF-9FB9-7416-AA5E03DA1DF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2D410D54-791A-FFDA-DD2A-ED715D33EE1B}"/>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212730C4-37A3-723C-3386-DE384098534C}"/>
              </a:ext>
            </a:extLst>
          </p:cNvPr>
          <p:cNvSpPr>
            <a:spLocks noGrp="1"/>
          </p:cNvSpPr>
          <p:nvPr>
            <p:ph type="dt" sz="half" idx="10"/>
          </p:nvPr>
        </p:nvSpPr>
        <p:spPr/>
        <p:txBody>
          <a:bodyPr/>
          <a:lstStyle/>
          <a:p>
            <a:fld id="{9C74F464-BB63-41DB-9A66-F70DB5AD9823}" type="datetimeFigureOut">
              <a:rPr lang="fr-FR" smtClean="0"/>
              <a:t>12/12/2023</a:t>
            </a:fld>
            <a:endParaRPr lang="fr-FR"/>
          </a:p>
        </p:txBody>
      </p:sp>
      <p:sp>
        <p:nvSpPr>
          <p:cNvPr id="8" name="Espace réservé du pied de page 7">
            <a:extLst>
              <a:ext uri="{FF2B5EF4-FFF2-40B4-BE49-F238E27FC236}">
                <a16:creationId xmlns:a16="http://schemas.microsoft.com/office/drawing/2014/main" id="{79B896E1-E17A-9AEC-F8EC-1504BAEFE2BD}"/>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B83C3BB2-37A9-87FC-C468-B33861BA1D91}"/>
              </a:ext>
            </a:extLst>
          </p:cNvPr>
          <p:cNvSpPr>
            <a:spLocks noGrp="1"/>
          </p:cNvSpPr>
          <p:nvPr>
            <p:ph type="sldNum" sz="quarter" idx="12"/>
          </p:nvPr>
        </p:nvSpPr>
        <p:spPr/>
        <p:txBody>
          <a:bodyPr/>
          <a:lstStyle/>
          <a:p>
            <a:fld id="{3A4F7ABF-9256-4F69-B9F7-2AB3AD5A3F1E}" type="slidenum">
              <a:rPr lang="fr-FR" smtClean="0"/>
              <a:t>‹N°›</a:t>
            </a:fld>
            <a:endParaRPr lang="fr-FR"/>
          </a:p>
        </p:txBody>
      </p:sp>
    </p:spTree>
    <p:extLst>
      <p:ext uri="{BB962C8B-B14F-4D97-AF65-F5344CB8AC3E}">
        <p14:creationId xmlns:p14="http://schemas.microsoft.com/office/powerpoint/2010/main" val="36653231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EE3B681-F70F-70D2-E96E-C0F95A99C327}"/>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668478B8-91AB-3933-B17E-7BE984E809C6}"/>
              </a:ext>
            </a:extLst>
          </p:cNvPr>
          <p:cNvSpPr>
            <a:spLocks noGrp="1"/>
          </p:cNvSpPr>
          <p:nvPr>
            <p:ph type="dt" sz="half" idx="10"/>
          </p:nvPr>
        </p:nvSpPr>
        <p:spPr/>
        <p:txBody>
          <a:bodyPr/>
          <a:lstStyle/>
          <a:p>
            <a:fld id="{9C74F464-BB63-41DB-9A66-F70DB5AD9823}" type="datetimeFigureOut">
              <a:rPr lang="fr-FR" smtClean="0"/>
              <a:t>12/12/2023</a:t>
            </a:fld>
            <a:endParaRPr lang="fr-FR"/>
          </a:p>
        </p:txBody>
      </p:sp>
      <p:sp>
        <p:nvSpPr>
          <p:cNvPr id="4" name="Espace réservé du pied de page 3">
            <a:extLst>
              <a:ext uri="{FF2B5EF4-FFF2-40B4-BE49-F238E27FC236}">
                <a16:creationId xmlns:a16="http://schemas.microsoft.com/office/drawing/2014/main" id="{4C9E5BE6-DE8A-6B2C-DE95-68AB0E462930}"/>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57623559-6762-9B39-1C5B-22E9104997D1}"/>
              </a:ext>
            </a:extLst>
          </p:cNvPr>
          <p:cNvSpPr>
            <a:spLocks noGrp="1"/>
          </p:cNvSpPr>
          <p:nvPr>
            <p:ph type="sldNum" sz="quarter" idx="12"/>
          </p:nvPr>
        </p:nvSpPr>
        <p:spPr/>
        <p:txBody>
          <a:bodyPr/>
          <a:lstStyle/>
          <a:p>
            <a:fld id="{3A4F7ABF-9256-4F69-B9F7-2AB3AD5A3F1E}" type="slidenum">
              <a:rPr lang="fr-FR" smtClean="0"/>
              <a:t>‹N°›</a:t>
            </a:fld>
            <a:endParaRPr lang="fr-FR"/>
          </a:p>
        </p:txBody>
      </p:sp>
    </p:spTree>
    <p:extLst>
      <p:ext uri="{BB962C8B-B14F-4D97-AF65-F5344CB8AC3E}">
        <p14:creationId xmlns:p14="http://schemas.microsoft.com/office/powerpoint/2010/main" val="5091180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33F1CE3D-DFD1-B714-DF05-1AB237E0A2E6}"/>
              </a:ext>
            </a:extLst>
          </p:cNvPr>
          <p:cNvSpPr>
            <a:spLocks noGrp="1"/>
          </p:cNvSpPr>
          <p:nvPr>
            <p:ph type="dt" sz="half" idx="10"/>
          </p:nvPr>
        </p:nvSpPr>
        <p:spPr/>
        <p:txBody>
          <a:bodyPr/>
          <a:lstStyle/>
          <a:p>
            <a:fld id="{9C74F464-BB63-41DB-9A66-F70DB5AD9823}" type="datetimeFigureOut">
              <a:rPr lang="fr-FR" smtClean="0"/>
              <a:t>12/12/2023</a:t>
            </a:fld>
            <a:endParaRPr lang="fr-FR"/>
          </a:p>
        </p:txBody>
      </p:sp>
      <p:sp>
        <p:nvSpPr>
          <p:cNvPr id="3" name="Espace réservé du pied de page 2">
            <a:extLst>
              <a:ext uri="{FF2B5EF4-FFF2-40B4-BE49-F238E27FC236}">
                <a16:creationId xmlns:a16="http://schemas.microsoft.com/office/drawing/2014/main" id="{DDAE7095-8C90-1DBE-9B62-3E3A539E7372}"/>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B3613A4F-AE8D-8AD6-5A04-A34074CB5B39}"/>
              </a:ext>
            </a:extLst>
          </p:cNvPr>
          <p:cNvSpPr>
            <a:spLocks noGrp="1"/>
          </p:cNvSpPr>
          <p:nvPr>
            <p:ph type="sldNum" sz="quarter" idx="12"/>
          </p:nvPr>
        </p:nvSpPr>
        <p:spPr/>
        <p:txBody>
          <a:bodyPr/>
          <a:lstStyle/>
          <a:p>
            <a:fld id="{3A4F7ABF-9256-4F69-B9F7-2AB3AD5A3F1E}" type="slidenum">
              <a:rPr lang="fr-FR" smtClean="0"/>
              <a:t>‹N°›</a:t>
            </a:fld>
            <a:endParaRPr lang="fr-FR"/>
          </a:p>
        </p:txBody>
      </p:sp>
    </p:spTree>
    <p:extLst>
      <p:ext uri="{BB962C8B-B14F-4D97-AF65-F5344CB8AC3E}">
        <p14:creationId xmlns:p14="http://schemas.microsoft.com/office/powerpoint/2010/main" val="10457667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7FB0EAB-F5E9-497A-248D-1BFF9D0A64C3}"/>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16C27BF8-2098-FA33-951B-643C98421F8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D097A049-F8DB-CC64-5C17-5829BD60F69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053884DD-14F9-F546-5A44-2C3034C19329}"/>
              </a:ext>
            </a:extLst>
          </p:cNvPr>
          <p:cNvSpPr>
            <a:spLocks noGrp="1"/>
          </p:cNvSpPr>
          <p:nvPr>
            <p:ph type="dt" sz="half" idx="10"/>
          </p:nvPr>
        </p:nvSpPr>
        <p:spPr/>
        <p:txBody>
          <a:bodyPr/>
          <a:lstStyle/>
          <a:p>
            <a:fld id="{9C74F464-BB63-41DB-9A66-F70DB5AD9823}" type="datetimeFigureOut">
              <a:rPr lang="fr-FR" smtClean="0"/>
              <a:t>12/12/2023</a:t>
            </a:fld>
            <a:endParaRPr lang="fr-FR"/>
          </a:p>
        </p:txBody>
      </p:sp>
      <p:sp>
        <p:nvSpPr>
          <p:cNvPr id="6" name="Espace réservé du pied de page 5">
            <a:extLst>
              <a:ext uri="{FF2B5EF4-FFF2-40B4-BE49-F238E27FC236}">
                <a16:creationId xmlns:a16="http://schemas.microsoft.com/office/drawing/2014/main" id="{34FBAF32-D1E8-9102-C124-B354F031A11B}"/>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083C1F63-F61E-6B69-DAE8-DD6447CEE5B2}"/>
              </a:ext>
            </a:extLst>
          </p:cNvPr>
          <p:cNvSpPr>
            <a:spLocks noGrp="1"/>
          </p:cNvSpPr>
          <p:nvPr>
            <p:ph type="sldNum" sz="quarter" idx="12"/>
          </p:nvPr>
        </p:nvSpPr>
        <p:spPr/>
        <p:txBody>
          <a:bodyPr/>
          <a:lstStyle/>
          <a:p>
            <a:fld id="{3A4F7ABF-9256-4F69-B9F7-2AB3AD5A3F1E}" type="slidenum">
              <a:rPr lang="fr-FR" smtClean="0"/>
              <a:t>‹N°›</a:t>
            </a:fld>
            <a:endParaRPr lang="fr-FR"/>
          </a:p>
        </p:txBody>
      </p:sp>
    </p:spTree>
    <p:extLst>
      <p:ext uri="{BB962C8B-B14F-4D97-AF65-F5344CB8AC3E}">
        <p14:creationId xmlns:p14="http://schemas.microsoft.com/office/powerpoint/2010/main" val="32381728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B1CE2E6-35C0-1FC7-7387-AC26C785F25C}"/>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23091904-A0FD-35B8-7454-CD4EE5E53E8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3EC20839-7947-FB08-C484-79CF0EDC173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4CE4FCE1-2F67-1A95-5891-1E92B14CCB79}"/>
              </a:ext>
            </a:extLst>
          </p:cNvPr>
          <p:cNvSpPr>
            <a:spLocks noGrp="1"/>
          </p:cNvSpPr>
          <p:nvPr>
            <p:ph type="dt" sz="half" idx="10"/>
          </p:nvPr>
        </p:nvSpPr>
        <p:spPr/>
        <p:txBody>
          <a:bodyPr/>
          <a:lstStyle/>
          <a:p>
            <a:fld id="{9C74F464-BB63-41DB-9A66-F70DB5AD9823}" type="datetimeFigureOut">
              <a:rPr lang="fr-FR" smtClean="0"/>
              <a:t>12/12/2023</a:t>
            </a:fld>
            <a:endParaRPr lang="fr-FR"/>
          </a:p>
        </p:txBody>
      </p:sp>
      <p:sp>
        <p:nvSpPr>
          <p:cNvPr id="6" name="Espace réservé du pied de page 5">
            <a:extLst>
              <a:ext uri="{FF2B5EF4-FFF2-40B4-BE49-F238E27FC236}">
                <a16:creationId xmlns:a16="http://schemas.microsoft.com/office/drawing/2014/main" id="{C4505786-C68A-8348-440E-AC92C0015A80}"/>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3E2DC4A3-C910-6F58-33F1-4FB2AA6D58D6}"/>
              </a:ext>
            </a:extLst>
          </p:cNvPr>
          <p:cNvSpPr>
            <a:spLocks noGrp="1"/>
          </p:cNvSpPr>
          <p:nvPr>
            <p:ph type="sldNum" sz="quarter" idx="12"/>
          </p:nvPr>
        </p:nvSpPr>
        <p:spPr/>
        <p:txBody>
          <a:bodyPr/>
          <a:lstStyle/>
          <a:p>
            <a:fld id="{3A4F7ABF-9256-4F69-B9F7-2AB3AD5A3F1E}" type="slidenum">
              <a:rPr lang="fr-FR" smtClean="0"/>
              <a:t>‹N°›</a:t>
            </a:fld>
            <a:endParaRPr lang="fr-FR"/>
          </a:p>
        </p:txBody>
      </p:sp>
    </p:spTree>
    <p:extLst>
      <p:ext uri="{BB962C8B-B14F-4D97-AF65-F5344CB8AC3E}">
        <p14:creationId xmlns:p14="http://schemas.microsoft.com/office/powerpoint/2010/main" val="28466165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1BF38910-BD54-A33A-4F26-80B42E9D7DB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F9F72BB1-4D4C-C671-0DAD-E293DBB74D8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00398295-148A-8A19-35FD-DC711E879E5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C74F464-BB63-41DB-9A66-F70DB5AD9823}" type="datetimeFigureOut">
              <a:rPr lang="fr-FR" smtClean="0"/>
              <a:t>12/12/2023</a:t>
            </a:fld>
            <a:endParaRPr lang="fr-FR"/>
          </a:p>
        </p:txBody>
      </p:sp>
      <p:sp>
        <p:nvSpPr>
          <p:cNvPr id="5" name="Espace réservé du pied de page 4">
            <a:extLst>
              <a:ext uri="{FF2B5EF4-FFF2-40B4-BE49-F238E27FC236}">
                <a16:creationId xmlns:a16="http://schemas.microsoft.com/office/drawing/2014/main" id="{1D42D16B-69C6-74CA-A500-37A3AB259CF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3DB5FDA9-A735-529D-1E56-648C9E61424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A4F7ABF-9256-4F69-B9F7-2AB3AD5A3F1E}" type="slidenum">
              <a:rPr lang="fr-FR" smtClean="0"/>
              <a:t>‹N°›</a:t>
            </a:fld>
            <a:endParaRPr lang="fr-FR"/>
          </a:p>
        </p:txBody>
      </p:sp>
    </p:spTree>
    <p:extLst>
      <p:ext uri="{BB962C8B-B14F-4D97-AF65-F5344CB8AC3E}">
        <p14:creationId xmlns:p14="http://schemas.microsoft.com/office/powerpoint/2010/main" val="41716450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47433DCF-B327-5356-5A6D-65BF22CC875A}"/>
              </a:ext>
            </a:extLst>
          </p:cNvPr>
          <p:cNvPicPr>
            <a:picLocks noChangeAspect="1"/>
          </p:cNvPicPr>
          <p:nvPr/>
        </p:nvPicPr>
        <p:blipFill>
          <a:blip r:embed="rId2"/>
          <a:stretch>
            <a:fillRect/>
          </a:stretch>
        </p:blipFill>
        <p:spPr>
          <a:xfrm>
            <a:off x="0" y="798088"/>
            <a:ext cx="12192000" cy="4103584"/>
          </a:xfrm>
          <a:prstGeom prst="rect">
            <a:avLst/>
          </a:prstGeom>
        </p:spPr>
      </p:pic>
      <p:sp>
        <p:nvSpPr>
          <p:cNvPr id="6" name="ZoneTexte 5">
            <a:extLst>
              <a:ext uri="{FF2B5EF4-FFF2-40B4-BE49-F238E27FC236}">
                <a16:creationId xmlns:a16="http://schemas.microsoft.com/office/drawing/2014/main" id="{F806454D-63BB-2C02-F369-0E3A2A73DC1D}"/>
              </a:ext>
            </a:extLst>
          </p:cNvPr>
          <p:cNvSpPr txBox="1"/>
          <p:nvPr/>
        </p:nvSpPr>
        <p:spPr>
          <a:xfrm>
            <a:off x="2230120" y="4901672"/>
            <a:ext cx="8798560" cy="1754326"/>
          </a:xfrm>
          <a:prstGeom prst="rect">
            <a:avLst/>
          </a:prstGeom>
          <a:noFill/>
        </p:spPr>
        <p:txBody>
          <a:bodyPr wrap="square" rtlCol="0">
            <a:spAutoFit/>
          </a:bodyPr>
          <a:lstStyle/>
          <a:p>
            <a:r>
              <a:rPr lang="fr-FR" dirty="0"/>
              <a:t>Ce tableau est à remplir manuellement deux fois par ans à l’aide de documents variés</a:t>
            </a:r>
          </a:p>
          <a:p>
            <a:endParaRPr lang="fr-FR" b="1" dirty="0">
              <a:solidFill>
                <a:srgbClr val="FF0000"/>
              </a:solidFill>
            </a:endParaRPr>
          </a:p>
          <a:p>
            <a:r>
              <a:rPr lang="fr-FR" dirty="0"/>
              <a:t>Ce fichier permet de réserver des vols. </a:t>
            </a:r>
          </a:p>
          <a:p>
            <a:endParaRPr lang="fr-FR" b="1" dirty="0">
              <a:solidFill>
                <a:srgbClr val="FF0000"/>
              </a:solidFill>
            </a:endParaRPr>
          </a:p>
          <a:p>
            <a:r>
              <a:rPr lang="fr-FR" b="1" dirty="0">
                <a:solidFill>
                  <a:srgbClr val="FF0000"/>
                </a:solidFill>
              </a:rPr>
              <a:t>L’objectif est de rassembler les différentes informations fournies dans les différentes ressources dans un fichier Excel et d’automatiser son remplissage</a:t>
            </a:r>
          </a:p>
        </p:txBody>
      </p:sp>
      <p:sp>
        <p:nvSpPr>
          <p:cNvPr id="3" name="Rectangle 2">
            <a:extLst>
              <a:ext uri="{FF2B5EF4-FFF2-40B4-BE49-F238E27FC236}">
                <a16:creationId xmlns:a16="http://schemas.microsoft.com/office/drawing/2014/main" id="{C2D1C430-5D49-36D2-7742-D11D1F0019F6}"/>
              </a:ext>
            </a:extLst>
          </p:cNvPr>
          <p:cNvSpPr/>
          <p:nvPr/>
        </p:nvSpPr>
        <p:spPr>
          <a:xfrm>
            <a:off x="8585200" y="1921933"/>
            <a:ext cx="1236133" cy="685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3618081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BDD3FF34-27C1-A5D8-B829-ABF319CC950A}"/>
              </a:ext>
            </a:extLst>
          </p:cNvPr>
          <p:cNvPicPr>
            <a:picLocks noChangeAspect="1"/>
          </p:cNvPicPr>
          <p:nvPr/>
        </p:nvPicPr>
        <p:blipFill>
          <a:blip r:embed="rId2"/>
          <a:stretch>
            <a:fillRect/>
          </a:stretch>
        </p:blipFill>
        <p:spPr>
          <a:xfrm>
            <a:off x="0" y="1182540"/>
            <a:ext cx="12192000" cy="1025819"/>
          </a:xfrm>
          <a:prstGeom prst="rect">
            <a:avLst/>
          </a:prstGeom>
        </p:spPr>
      </p:pic>
      <p:sp>
        <p:nvSpPr>
          <p:cNvPr id="6" name="Titre 1">
            <a:extLst>
              <a:ext uri="{FF2B5EF4-FFF2-40B4-BE49-F238E27FC236}">
                <a16:creationId xmlns:a16="http://schemas.microsoft.com/office/drawing/2014/main" id="{3053B226-854D-7D03-7D8D-D903E6B1C95F}"/>
              </a:ext>
            </a:extLst>
          </p:cNvPr>
          <p:cNvSpPr>
            <a:spLocks noGrp="1"/>
          </p:cNvSpPr>
          <p:nvPr>
            <p:ph type="title"/>
          </p:nvPr>
        </p:nvSpPr>
        <p:spPr>
          <a:xfrm>
            <a:off x="2576512" y="0"/>
            <a:ext cx="7038975" cy="742950"/>
          </a:xfrm>
        </p:spPr>
        <p:txBody>
          <a:bodyPr/>
          <a:lstStyle/>
          <a:p>
            <a:r>
              <a:rPr lang="fr-FR" dirty="0"/>
              <a:t>Exemple concret</a:t>
            </a:r>
          </a:p>
        </p:txBody>
      </p:sp>
      <p:sp>
        <p:nvSpPr>
          <p:cNvPr id="7" name="Rectangle 6">
            <a:extLst>
              <a:ext uri="{FF2B5EF4-FFF2-40B4-BE49-F238E27FC236}">
                <a16:creationId xmlns:a16="http://schemas.microsoft.com/office/drawing/2014/main" id="{AB2C7EF1-68AB-28CE-47C2-96F914A21872}"/>
              </a:ext>
            </a:extLst>
          </p:cNvPr>
          <p:cNvSpPr/>
          <p:nvPr/>
        </p:nvSpPr>
        <p:spPr>
          <a:xfrm>
            <a:off x="2787650" y="1243159"/>
            <a:ext cx="7438390" cy="387521"/>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ZoneTexte 7">
            <a:extLst>
              <a:ext uri="{FF2B5EF4-FFF2-40B4-BE49-F238E27FC236}">
                <a16:creationId xmlns:a16="http://schemas.microsoft.com/office/drawing/2014/main" id="{D934C913-B45B-BF5F-30AF-BE7325C61DD5}"/>
              </a:ext>
            </a:extLst>
          </p:cNvPr>
          <p:cNvSpPr txBox="1"/>
          <p:nvPr/>
        </p:nvSpPr>
        <p:spPr>
          <a:xfrm>
            <a:off x="624455" y="2388357"/>
            <a:ext cx="10800732" cy="4247317"/>
          </a:xfrm>
          <a:prstGeom prst="rect">
            <a:avLst/>
          </a:prstGeom>
          <a:noFill/>
        </p:spPr>
        <p:txBody>
          <a:bodyPr wrap="square" rtlCol="0">
            <a:spAutoFit/>
          </a:bodyPr>
          <a:lstStyle/>
          <a:p>
            <a:r>
              <a:rPr lang="fr-FR" b="1" dirty="0">
                <a:solidFill>
                  <a:srgbClr val="FF0000"/>
                </a:solidFill>
              </a:rPr>
              <a:t>Nous allons interpréter la ligne (encadrage rouge): </a:t>
            </a:r>
          </a:p>
          <a:p>
            <a:r>
              <a:rPr lang="fr-FR" dirty="0"/>
              <a:t>Le vol numéro </a:t>
            </a:r>
            <a:r>
              <a:rPr lang="fr-FR" dirty="0">
                <a:highlight>
                  <a:srgbClr val="FFFF00"/>
                </a:highlight>
              </a:rPr>
              <a:t>« 100 » </a:t>
            </a:r>
            <a:r>
              <a:rPr lang="fr-FR" dirty="0"/>
              <a:t>au départ de </a:t>
            </a:r>
            <a:r>
              <a:rPr lang="fr-FR" dirty="0">
                <a:highlight>
                  <a:srgbClr val="FFFF00"/>
                </a:highlight>
              </a:rPr>
              <a:t>CDG</a:t>
            </a:r>
            <a:r>
              <a:rPr lang="fr-FR" dirty="0"/>
              <a:t> vers </a:t>
            </a:r>
            <a:r>
              <a:rPr lang="fr-FR" dirty="0">
                <a:highlight>
                  <a:srgbClr val="FFFF00"/>
                </a:highlight>
              </a:rPr>
              <a:t>BKK</a:t>
            </a:r>
            <a:r>
              <a:rPr lang="fr-FR" dirty="0"/>
              <a:t> (Bangkok) volera uniquement le dimanche en </a:t>
            </a:r>
            <a:r>
              <a:rPr lang="fr-FR" b="1" dirty="0"/>
              <a:t>semaine 44</a:t>
            </a:r>
            <a:r>
              <a:rPr lang="fr-FR" dirty="0"/>
              <a:t>.</a:t>
            </a:r>
          </a:p>
          <a:p>
            <a:r>
              <a:rPr lang="fr-FR" dirty="0"/>
              <a:t>Il vole que le dimanche car le 1</a:t>
            </a:r>
            <a:r>
              <a:rPr lang="fr-FR" baseline="30000" dirty="0"/>
              <a:t>er</a:t>
            </a:r>
            <a:r>
              <a:rPr lang="fr-FR" dirty="0"/>
              <a:t> caractère qui correspond au lundi est représenté par un « _ » et ainsi de suite. Le dimanche seulement a un caractère numérique « 7 » a la position du 7</a:t>
            </a:r>
            <a:r>
              <a:rPr lang="fr-FR" baseline="30000" dirty="0"/>
              <a:t>e</a:t>
            </a:r>
            <a:r>
              <a:rPr lang="fr-FR" dirty="0"/>
              <a:t> caractère.</a:t>
            </a:r>
          </a:p>
          <a:p>
            <a:r>
              <a:rPr lang="fr-FR" dirty="0"/>
              <a:t>Mais cela est valable pour la </a:t>
            </a:r>
            <a:r>
              <a:rPr lang="fr-FR" b="1" dirty="0"/>
              <a:t>semaine 44</a:t>
            </a:r>
            <a:r>
              <a:rPr lang="fr-FR" dirty="0"/>
              <a:t>. donc il y a un vol le 8 novembre 2023</a:t>
            </a:r>
          </a:p>
          <a:p>
            <a:endParaRPr lang="fr-FR" dirty="0"/>
          </a:p>
          <a:p>
            <a:r>
              <a:rPr lang="fr-FR" b="1" dirty="0">
                <a:solidFill>
                  <a:schemeClr val="accent5">
                    <a:lumMod val="50000"/>
                  </a:schemeClr>
                </a:solidFill>
              </a:rPr>
              <a:t>Pour l’encadrage bleu : </a:t>
            </a:r>
          </a:p>
          <a:p>
            <a:r>
              <a:rPr lang="fr-FR" dirty="0"/>
              <a:t>Le vol numéro </a:t>
            </a:r>
            <a:r>
              <a:rPr lang="fr-FR" dirty="0">
                <a:highlight>
                  <a:srgbClr val="FFFF00"/>
                </a:highlight>
              </a:rPr>
              <a:t>« 500 » </a:t>
            </a:r>
            <a:r>
              <a:rPr lang="fr-FR" dirty="0"/>
              <a:t>au départ de </a:t>
            </a:r>
            <a:r>
              <a:rPr lang="fr-FR" dirty="0">
                <a:highlight>
                  <a:srgbClr val="FFFF00"/>
                </a:highlight>
              </a:rPr>
              <a:t>CDG</a:t>
            </a:r>
            <a:r>
              <a:rPr lang="fr-FR" dirty="0"/>
              <a:t> vers </a:t>
            </a:r>
            <a:r>
              <a:rPr lang="fr-FR" dirty="0">
                <a:highlight>
                  <a:srgbClr val="FFFF00"/>
                </a:highlight>
              </a:rPr>
              <a:t>JFK</a:t>
            </a:r>
            <a:r>
              <a:rPr lang="fr-FR" dirty="0"/>
              <a:t> (New York) vole également que le dimanche en </a:t>
            </a:r>
            <a:r>
              <a:rPr lang="fr-FR" b="1" dirty="0"/>
              <a:t>semaine 44.</a:t>
            </a:r>
          </a:p>
          <a:p>
            <a:r>
              <a:rPr lang="fr-FR" dirty="0"/>
              <a:t>En revanche en </a:t>
            </a:r>
            <a:r>
              <a:rPr lang="fr-FR" b="1" dirty="0"/>
              <a:t>semaine 45</a:t>
            </a:r>
          </a:p>
          <a:p>
            <a:r>
              <a:rPr lang="fr-FR" dirty="0"/>
              <a:t>le lundi est représenté par un « _ » </a:t>
            </a:r>
            <a:r>
              <a:rPr lang="fr-FR" b="1" dirty="0"/>
              <a:t>= pas de vol </a:t>
            </a:r>
          </a:p>
          <a:p>
            <a:r>
              <a:rPr lang="fr-FR" dirty="0"/>
              <a:t>le mardi « 2 » = </a:t>
            </a:r>
            <a:r>
              <a:rPr lang="fr-FR" b="1" dirty="0"/>
              <a:t>vol le Mardi</a:t>
            </a:r>
            <a:endParaRPr lang="fr-FR" dirty="0"/>
          </a:p>
          <a:p>
            <a:r>
              <a:rPr lang="fr-FR" dirty="0"/>
              <a:t>Mercredi et jeudi « _ » </a:t>
            </a:r>
            <a:r>
              <a:rPr lang="fr-FR" b="1" dirty="0"/>
              <a:t>= pas de vol </a:t>
            </a:r>
            <a:endParaRPr lang="fr-FR" dirty="0"/>
          </a:p>
          <a:p>
            <a:r>
              <a:rPr lang="fr-FR" dirty="0"/>
              <a:t>Vendredi « 5 » = </a:t>
            </a:r>
            <a:r>
              <a:rPr lang="fr-FR" b="1" dirty="0"/>
              <a:t>vol le vendredi </a:t>
            </a:r>
            <a:endParaRPr lang="fr-FR" dirty="0"/>
          </a:p>
          <a:p>
            <a:r>
              <a:rPr lang="fr-FR" dirty="0"/>
              <a:t>Samedi  « _ » </a:t>
            </a:r>
            <a:r>
              <a:rPr lang="fr-FR" b="1" dirty="0"/>
              <a:t>= pas de vol </a:t>
            </a:r>
            <a:endParaRPr lang="fr-FR" dirty="0"/>
          </a:p>
          <a:p>
            <a:r>
              <a:rPr lang="fr-FR" dirty="0"/>
              <a:t>Dimanche « 7 » = </a:t>
            </a:r>
            <a:r>
              <a:rPr lang="fr-FR" b="1" dirty="0"/>
              <a:t>vol le dimanche </a:t>
            </a:r>
          </a:p>
        </p:txBody>
      </p:sp>
      <p:sp>
        <p:nvSpPr>
          <p:cNvPr id="9" name="Rectangle 8">
            <a:extLst>
              <a:ext uri="{FF2B5EF4-FFF2-40B4-BE49-F238E27FC236}">
                <a16:creationId xmlns:a16="http://schemas.microsoft.com/office/drawing/2014/main" id="{FD16CA43-CE92-6BB7-3D79-0F8B8360AA29}"/>
              </a:ext>
            </a:extLst>
          </p:cNvPr>
          <p:cNvSpPr/>
          <p:nvPr/>
        </p:nvSpPr>
        <p:spPr>
          <a:xfrm>
            <a:off x="2787650" y="1810678"/>
            <a:ext cx="9043670" cy="189572"/>
          </a:xfrm>
          <a:prstGeom prst="rect">
            <a:avLst/>
          </a:prstGeom>
          <a:noFill/>
          <a:ln w="28575">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0484556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765D404-C57D-B692-15FA-23225738123C}"/>
              </a:ext>
            </a:extLst>
          </p:cNvPr>
          <p:cNvSpPr>
            <a:spLocks noGrp="1"/>
          </p:cNvSpPr>
          <p:nvPr>
            <p:ph type="title"/>
          </p:nvPr>
        </p:nvSpPr>
        <p:spPr>
          <a:xfrm>
            <a:off x="838199" y="365125"/>
            <a:ext cx="11145253" cy="1325563"/>
          </a:xfrm>
        </p:spPr>
        <p:txBody>
          <a:bodyPr/>
          <a:lstStyle/>
          <a:p>
            <a:r>
              <a:rPr lang="fr-FR" dirty="0"/>
              <a:t>Même procédé dans les deux bases de données</a:t>
            </a:r>
          </a:p>
        </p:txBody>
      </p:sp>
      <p:sp>
        <p:nvSpPr>
          <p:cNvPr id="3" name="Espace réservé du contenu 2">
            <a:extLst>
              <a:ext uri="{FF2B5EF4-FFF2-40B4-BE49-F238E27FC236}">
                <a16:creationId xmlns:a16="http://schemas.microsoft.com/office/drawing/2014/main" id="{EA6B6685-CBAE-070B-0C30-E6997D1CBDFF}"/>
              </a:ext>
            </a:extLst>
          </p:cNvPr>
          <p:cNvSpPr>
            <a:spLocks noGrp="1"/>
          </p:cNvSpPr>
          <p:nvPr>
            <p:ph idx="1"/>
          </p:nvPr>
        </p:nvSpPr>
        <p:spPr/>
        <p:txBody>
          <a:bodyPr>
            <a:normAutofit fontScale="92500" lnSpcReduction="20000"/>
          </a:bodyPr>
          <a:lstStyle/>
          <a:p>
            <a:r>
              <a:rPr lang="fr-FR" dirty="0" err="1"/>
              <a:t>Noubliez</a:t>
            </a:r>
            <a:r>
              <a:rPr lang="fr-FR" dirty="0"/>
              <a:t> pas que le procédé est le même dans </a:t>
            </a:r>
          </a:p>
          <a:p>
            <a:r>
              <a:rPr lang="fr-FR" dirty="0"/>
              <a:t>La « </a:t>
            </a:r>
            <a:r>
              <a:rPr lang="fr-FR" dirty="0" err="1"/>
              <a:t>Base_De_Données_Out</a:t>
            </a:r>
            <a:r>
              <a:rPr lang="fr-FR" dirty="0"/>
              <a:t> »</a:t>
            </a:r>
          </a:p>
          <a:p>
            <a:r>
              <a:rPr lang="fr-FR" dirty="0"/>
              <a:t>La « </a:t>
            </a:r>
            <a:r>
              <a:rPr lang="fr-FR" dirty="0" err="1"/>
              <a:t>Base_De_Données_In</a:t>
            </a:r>
            <a:r>
              <a:rPr lang="fr-FR" dirty="0"/>
              <a:t> »</a:t>
            </a:r>
          </a:p>
          <a:p>
            <a:endParaRPr lang="fr-FR" dirty="0"/>
          </a:p>
          <a:p>
            <a:r>
              <a:rPr lang="fr-FR" dirty="0">
                <a:highlight>
                  <a:srgbClr val="FFFF00"/>
                </a:highlight>
              </a:rPr>
              <a:t>Il faut également prendre en compte qu’il est possible d’avoir pour un même jours plusieurs vols ayant la même destination.</a:t>
            </a:r>
          </a:p>
          <a:p>
            <a:r>
              <a:rPr lang="fr-FR" dirty="0">
                <a:highlight>
                  <a:srgbClr val="FFFF00"/>
                </a:highlight>
              </a:rPr>
              <a:t>Ces vols sont différenciés par des numéros de vols différents.</a:t>
            </a:r>
          </a:p>
          <a:p>
            <a:endParaRPr lang="fr-FR" dirty="0"/>
          </a:p>
          <a:p>
            <a:r>
              <a:rPr lang="fr-FR" dirty="0"/>
              <a:t>Ce que vous avez à présent vu « ne sert à rien pour le client »</a:t>
            </a:r>
          </a:p>
          <a:p>
            <a:r>
              <a:rPr lang="fr-FR" dirty="0"/>
              <a:t>Nous allons désormais nous concentrer sur la partie client (remplissage du formulaire).</a:t>
            </a:r>
          </a:p>
          <a:p>
            <a:endParaRPr lang="fr-FR" dirty="0"/>
          </a:p>
          <a:p>
            <a:endParaRPr lang="fr-FR" dirty="0"/>
          </a:p>
        </p:txBody>
      </p:sp>
    </p:spTree>
    <p:extLst>
      <p:ext uri="{BB962C8B-B14F-4D97-AF65-F5344CB8AC3E}">
        <p14:creationId xmlns:p14="http://schemas.microsoft.com/office/powerpoint/2010/main" val="17436433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ZoneTexte 6">
            <a:extLst>
              <a:ext uri="{FF2B5EF4-FFF2-40B4-BE49-F238E27FC236}">
                <a16:creationId xmlns:a16="http://schemas.microsoft.com/office/drawing/2014/main" id="{F711B6ED-163B-9AFC-6378-6DE1736C112E}"/>
              </a:ext>
            </a:extLst>
          </p:cNvPr>
          <p:cNvSpPr txBox="1"/>
          <p:nvPr/>
        </p:nvSpPr>
        <p:spPr>
          <a:xfrm>
            <a:off x="400051" y="1158359"/>
            <a:ext cx="11791949" cy="6186309"/>
          </a:xfrm>
          <a:prstGeom prst="rect">
            <a:avLst/>
          </a:prstGeom>
          <a:noFill/>
        </p:spPr>
        <p:txBody>
          <a:bodyPr wrap="square">
            <a:spAutoFit/>
          </a:bodyPr>
          <a:lstStyle/>
          <a:p>
            <a:r>
              <a:rPr lang="fr-FR" dirty="0"/>
              <a:t>Le client réserve de nombreux billets de vols. </a:t>
            </a:r>
          </a:p>
          <a:p>
            <a:r>
              <a:rPr lang="fr-FR" dirty="0"/>
              <a:t>Généralement les vols choisis sont similaires. Je vais illustrer par des exemples : </a:t>
            </a:r>
          </a:p>
          <a:p>
            <a:pPr marL="742950" lvl="1" indent="-285750">
              <a:buFont typeface="Wingdings" panose="05000000000000000000" pitchFamily="2" charset="2"/>
              <a:buChar char="Ø"/>
            </a:pPr>
            <a:r>
              <a:rPr lang="fr-FR" dirty="0"/>
              <a:t>Départ de CDG vers BKK tous les lundi (jour 1) du 10 Novembre au 10 octobre par exemple</a:t>
            </a:r>
          </a:p>
          <a:p>
            <a:pPr marL="742950" lvl="1" indent="-285750">
              <a:buFont typeface="Wingdings" panose="05000000000000000000" pitchFamily="2" charset="2"/>
              <a:buChar char="Ø"/>
            </a:pPr>
            <a:r>
              <a:rPr lang="fr-FR" dirty="0"/>
              <a:t>Retour tous à +7j du 10 novembre au 10 octobre</a:t>
            </a:r>
          </a:p>
          <a:p>
            <a:pPr marL="742950" lvl="1" indent="-285750">
              <a:buFont typeface="Wingdings" panose="05000000000000000000" pitchFamily="2" charset="2"/>
              <a:buChar char="Ø"/>
            </a:pPr>
            <a:r>
              <a:rPr lang="fr-FR" dirty="0"/>
              <a:t>Ainsi il remplit manuellement les dates de vols souhaités en fonction de ce qu’il veut cette étape est longue et peut être synonyme d’erreur. </a:t>
            </a:r>
          </a:p>
          <a:p>
            <a:pPr marL="742950" lvl="1" indent="-285750">
              <a:buFont typeface="Wingdings" panose="05000000000000000000" pitchFamily="2" charset="2"/>
              <a:buChar char="Ø"/>
            </a:pPr>
            <a:r>
              <a:rPr lang="fr-FR" dirty="0"/>
              <a:t>Le but est d’automatiser le remplissage. </a:t>
            </a:r>
          </a:p>
          <a:p>
            <a:pPr marL="742950" lvl="1" indent="-285750">
              <a:buFont typeface="Wingdings" panose="05000000000000000000" pitchFamily="2" charset="2"/>
              <a:buChar char="Ø"/>
            </a:pPr>
            <a:r>
              <a:rPr lang="fr-FR" dirty="0"/>
              <a:t>Pour faire simple : </a:t>
            </a:r>
          </a:p>
          <a:p>
            <a:pPr marL="1200150" lvl="2" indent="-285750">
              <a:buFont typeface="Wingdings" panose="05000000000000000000" pitchFamily="2" charset="2"/>
              <a:buChar char="Ø"/>
            </a:pPr>
            <a:r>
              <a:rPr lang="fr-FR" dirty="0"/>
              <a:t>Il remplit une date de premier départ qui fera référence au jour. (S’il sélectionne le 13 novembre 2023 et que cette date correspond à un lundi alors mon système comprendra qu’il veut des vols départ tous les lundis.) </a:t>
            </a:r>
          </a:p>
          <a:p>
            <a:pPr marL="1200150" lvl="2" indent="-285750">
              <a:buFont typeface="Wingdings" panose="05000000000000000000" pitchFamily="2" charset="2"/>
              <a:buChar char="Ø"/>
            </a:pPr>
            <a:r>
              <a:rPr lang="fr-FR" dirty="0"/>
              <a:t>Une date de dernier retour qui bornera la date du dernier retour et fera référence au jour de retour souhaité.</a:t>
            </a:r>
          </a:p>
          <a:p>
            <a:pPr marL="1200150" lvl="2" indent="-285750">
              <a:buFont typeface="Wingdings" panose="05000000000000000000" pitchFamily="2" charset="2"/>
              <a:buChar char="Ø"/>
            </a:pPr>
            <a:r>
              <a:rPr lang="fr-FR" dirty="0"/>
              <a:t>Il sélectionne par la suite les numéros de vols désirés</a:t>
            </a:r>
          </a:p>
          <a:p>
            <a:pPr marL="1200150" lvl="2" indent="-285750">
              <a:buFont typeface="Wingdings" panose="05000000000000000000" pitchFamily="2" charset="2"/>
              <a:buChar char="Ø"/>
            </a:pPr>
            <a:r>
              <a:rPr lang="fr-FR" dirty="0"/>
              <a:t>Le nombre de place à l’allée et le nombre de place de retour</a:t>
            </a:r>
          </a:p>
          <a:p>
            <a:pPr marL="1200150" lvl="2" indent="-285750">
              <a:buFont typeface="Wingdings" panose="05000000000000000000" pitchFamily="2" charset="2"/>
              <a:buChar char="Ø"/>
            </a:pPr>
            <a:r>
              <a:rPr lang="fr-FR" dirty="0"/>
              <a:t>Et enfin la durée du circuit. Cette durée de circuit permettra au programme de calculer et remplir automatiquement les données je m’expliquerai par la suite. </a:t>
            </a:r>
          </a:p>
          <a:p>
            <a:pPr marL="1200150" lvl="2" indent="-285750">
              <a:buFont typeface="Wingdings" panose="05000000000000000000" pitchFamily="2" charset="2"/>
              <a:buChar char="Ø"/>
            </a:pPr>
            <a:endParaRPr lang="fr-FR" dirty="0"/>
          </a:p>
          <a:p>
            <a:pPr marL="1200150" lvl="2" indent="-285750">
              <a:buFont typeface="Wingdings" panose="05000000000000000000" pitchFamily="2" charset="2"/>
              <a:buChar char="Ø"/>
            </a:pPr>
            <a:r>
              <a:rPr lang="fr-FR" dirty="0"/>
              <a:t>Voyons ces exemples à travers des images ce sera plus parlant. </a:t>
            </a:r>
          </a:p>
          <a:p>
            <a:pPr lvl="2"/>
            <a:endParaRPr lang="fr-FR" dirty="0"/>
          </a:p>
          <a:p>
            <a:pPr marL="1200150" lvl="2" indent="-285750">
              <a:buFont typeface="Wingdings" panose="05000000000000000000" pitchFamily="2" charset="2"/>
              <a:buChar char="Ø"/>
            </a:pPr>
            <a:endParaRPr lang="fr-FR" dirty="0"/>
          </a:p>
          <a:p>
            <a:pPr marL="1200150" lvl="2" indent="-285750">
              <a:buFont typeface="Wingdings" panose="05000000000000000000" pitchFamily="2" charset="2"/>
              <a:buChar char="Ø"/>
            </a:pPr>
            <a:endParaRPr lang="fr-FR" dirty="0"/>
          </a:p>
          <a:p>
            <a:pPr marL="1200150" lvl="2" indent="-285750">
              <a:buFont typeface="Wingdings" panose="05000000000000000000" pitchFamily="2" charset="2"/>
              <a:buChar char="Ø"/>
            </a:pPr>
            <a:endParaRPr lang="fr-FR" dirty="0"/>
          </a:p>
          <a:p>
            <a:r>
              <a:rPr lang="fr-FR" dirty="0"/>
              <a:t> </a:t>
            </a:r>
          </a:p>
        </p:txBody>
      </p:sp>
      <p:sp>
        <p:nvSpPr>
          <p:cNvPr id="8" name="Titre 1">
            <a:extLst>
              <a:ext uri="{FF2B5EF4-FFF2-40B4-BE49-F238E27FC236}">
                <a16:creationId xmlns:a16="http://schemas.microsoft.com/office/drawing/2014/main" id="{7DF96473-6D0E-B1E4-5C96-88854164D0A9}"/>
              </a:ext>
            </a:extLst>
          </p:cNvPr>
          <p:cNvSpPr>
            <a:spLocks noGrp="1"/>
          </p:cNvSpPr>
          <p:nvPr>
            <p:ph type="title"/>
          </p:nvPr>
        </p:nvSpPr>
        <p:spPr>
          <a:xfrm>
            <a:off x="3950493" y="101084"/>
            <a:ext cx="4291013" cy="742950"/>
          </a:xfrm>
        </p:spPr>
        <p:txBody>
          <a:bodyPr/>
          <a:lstStyle/>
          <a:p>
            <a:r>
              <a:rPr lang="fr-FR" dirty="0"/>
              <a:t>Contextualisation</a:t>
            </a:r>
          </a:p>
        </p:txBody>
      </p:sp>
    </p:spTree>
    <p:extLst>
      <p:ext uri="{BB962C8B-B14F-4D97-AF65-F5344CB8AC3E}">
        <p14:creationId xmlns:p14="http://schemas.microsoft.com/office/powerpoint/2010/main" val="19570353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F386DCD1-1DE6-EF91-DBA2-41B9A785FA59}"/>
              </a:ext>
            </a:extLst>
          </p:cNvPr>
          <p:cNvPicPr>
            <a:picLocks noChangeAspect="1"/>
          </p:cNvPicPr>
          <p:nvPr/>
        </p:nvPicPr>
        <p:blipFill>
          <a:blip r:embed="rId2"/>
          <a:stretch>
            <a:fillRect/>
          </a:stretch>
        </p:blipFill>
        <p:spPr>
          <a:xfrm>
            <a:off x="0" y="131341"/>
            <a:ext cx="12192000" cy="4976067"/>
          </a:xfrm>
          <a:prstGeom prst="rect">
            <a:avLst/>
          </a:prstGeom>
        </p:spPr>
      </p:pic>
      <p:sp>
        <p:nvSpPr>
          <p:cNvPr id="7" name="ZoneTexte 6">
            <a:extLst>
              <a:ext uri="{FF2B5EF4-FFF2-40B4-BE49-F238E27FC236}">
                <a16:creationId xmlns:a16="http://schemas.microsoft.com/office/drawing/2014/main" id="{F711B6ED-163B-9AFC-6378-6DE1736C112E}"/>
              </a:ext>
            </a:extLst>
          </p:cNvPr>
          <p:cNvSpPr txBox="1"/>
          <p:nvPr/>
        </p:nvSpPr>
        <p:spPr>
          <a:xfrm>
            <a:off x="200025" y="5339834"/>
            <a:ext cx="11791949" cy="1200329"/>
          </a:xfrm>
          <a:prstGeom prst="rect">
            <a:avLst/>
          </a:prstGeom>
          <a:noFill/>
        </p:spPr>
        <p:txBody>
          <a:bodyPr wrap="square">
            <a:spAutoFit/>
          </a:bodyPr>
          <a:lstStyle/>
          <a:p>
            <a:r>
              <a:rPr lang="fr-FR" dirty="0"/>
              <a:t>Pour remplir le formulaire:</a:t>
            </a:r>
          </a:p>
          <a:p>
            <a:r>
              <a:rPr lang="fr-FR" dirty="0"/>
              <a:t>Le client commence par entrer une date en </a:t>
            </a:r>
            <a:r>
              <a:rPr lang="fr-FR" dirty="0">
                <a:highlight>
                  <a:srgbClr val="FFFF00"/>
                </a:highlight>
              </a:rPr>
              <a:t>G4</a:t>
            </a:r>
            <a:r>
              <a:rPr lang="fr-FR" dirty="0"/>
              <a:t>. Cette date permettra de connaitre la date du premier départ qui permettra de réaliser le début du remplissage automatique.</a:t>
            </a:r>
          </a:p>
          <a:p>
            <a:r>
              <a:rPr lang="fr-FR" dirty="0"/>
              <a:t>Il remplira en </a:t>
            </a:r>
            <a:r>
              <a:rPr lang="fr-FR" dirty="0">
                <a:highlight>
                  <a:srgbClr val="FFFF00"/>
                </a:highlight>
              </a:rPr>
              <a:t>I4</a:t>
            </a:r>
            <a:r>
              <a:rPr lang="fr-FR" dirty="0"/>
              <a:t> une date de dernier retour qui permettra de borner la fin du remplissage.</a:t>
            </a:r>
          </a:p>
        </p:txBody>
      </p:sp>
      <p:sp>
        <p:nvSpPr>
          <p:cNvPr id="2" name="Ellipse 1">
            <a:extLst>
              <a:ext uri="{FF2B5EF4-FFF2-40B4-BE49-F238E27FC236}">
                <a16:creationId xmlns:a16="http://schemas.microsoft.com/office/drawing/2014/main" id="{523163E4-9C30-ABD5-00A3-F6061BF4DB53}"/>
              </a:ext>
            </a:extLst>
          </p:cNvPr>
          <p:cNvSpPr/>
          <p:nvPr/>
        </p:nvSpPr>
        <p:spPr>
          <a:xfrm>
            <a:off x="6162675" y="1133475"/>
            <a:ext cx="540000" cy="54000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 name="Ellipse 2">
            <a:extLst>
              <a:ext uri="{FF2B5EF4-FFF2-40B4-BE49-F238E27FC236}">
                <a16:creationId xmlns:a16="http://schemas.microsoft.com/office/drawing/2014/main" id="{5367788E-F457-831B-B4FE-4F7C059320CF}"/>
              </a:ext>
            </a:extLst>
          </p:cNvPr>
          <p:cNvSpPr/>
          <p:nvPr/>
        </p:nvSpPr>
        <p:spPr>
          <a:xfrm>
            <a:off x="7972425" y="1133475"/>
            <a:ext cx="540000" cy="54000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Rectangle 5">
            <a:extLst>
              <a:ext uri="{FF2B5EF4-FFF2-40B4-BE49-F238E27FC236}">
                <a16:creationId xmlns:a16="http://schemas.microsoft.com/office/drawing/2014/main" id="{20BE9FF1-5388-693A-9AC6-00CDE9363D37}"/>
              </a:ext>
            </a:extLst>
          </p:cNvPr>
          <p:cNvSpPr/>
          <p:nvPr/>
        </p:nvSpPr>
        <p:spPr>
          <a:xfrm>
            <a:off x="9196916" y="1792817"/>
            <a:ext cx="516467" cy="685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3441308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F386DCD1-1DE6-EF91-DBA2-41B9A785FA59}"/>
              </a:ext>
            </a:extLst>
          </p:cNvPr>
          <p:cNvPicPr>
            <a:picLocks noChangeAspect="1"/>
          </p:cNvPicPr>
          <p:nvPr/>
        </p:nvPicPr>
        <p:blipFill>
          <a:blip r:embed="rId2"/>
          <a:stretch>
            <a:fillRect/>
          </a:stretch>
        </p:blipFill>
        <p:spPr>
          <a:xfrm>
            <a:off x="0" y="131341"/>
            <a:ext cx="12192000" cy="4976067"/>
          </a:xfrm>
          <a:prstGeom prst="rect">
            <a:avLst/>
          </a:prstGeom>
        </p:spPr>
      </p:pic>
      <p:sp>
        <p:nvSpPr>
          <p:cNvPr id="7" name="ZoneTexte 6">
            <a:extLst>
              <a:ext uri="{FF2B5EF4-FFF2-40B4-BE49-F238E27FC236}">
                <a16:creationId xmlns:a16="http://schemas.microsoft.com/office/drawing/2014/main" id="{F711B6ED-163B-9AFC-6378-6DE1736C112E}"/>
              </a:ext>
            </a:extLst>
          </p:cNvPr>
          <p:cNvSpPr txBox="1"/>
          <p:nvPr/>
        </p:nvSpPr>
        <p:spPr>
          <a:xfrm>
            <a:off x="200025" y="5339834"/>
            <a:ext cx="11791949" cy="646331"/>
          </a:xfrm>
          <a:prstGeom prst="rect">
            <a:avLst/>
          </a:prstGeom>
          <a:noFill/>
        </p:spPr>
        <p:txBody>
          <a:bodyPr wrap="square">
            <a:spAutoFit/>
          </a:bodyPr>
          <a:lstStyle/>
          <a:p>
            <a:r>
              <a:rPr lang="fr-FR" dirty="0"/>
              <a:t>Pour info des données sont remplies automatiquement en </a:t>
            </a:r>
            <a:r>
              <a:rPr lang="fr-FR" dirty="0">
                <a:highlight>
                  <a:srgbClr val="FFFF00"/>
                </a:highlight>
              </a:rPr>
              <a:t>H4</a:t>
            </a:r>
            <a:r>
              <a:rPr lang="fr-FR" dirty="0"/>
              <a:t> et </a:t>
            </a:r>
            <a:r>
              <a:rPr lang="fr-FR" dirty="0">
                <a:highlight>
                  <a:srgbClr val="FFFF00"/>
                </a:highlight>
              </a:rPr>
              <a:t>J4</a:t>
            </a:r>
            <a:r>
              <a:rPr lang="fr-FR" dirty="0"/>
              <a:t> en fonction de cette date. Dans notre exemple le remplissage automatique commencera un mercredi « jour 3 » et </a:t>
            </a:r>
            <a:r>
              <a:rPr lang="fr-FR"/>
              <a:t>finira un jeudi </a:t>
            </a:r>
            <a:r>
              <a:rPr lang="fr-FR" dirty="0"/>
              <a:t>« jour 4 »</a:t>
            </a:r>
          </a:p>
        </p:txBody>
      </p:sp>
      <p:sp>
        <p:nvSpPr>
          <p:cNvPr id="2" name="Ellipse 1">
            <a:extLst>
              <a:ext uri="{FF2B5EF4-FFF2-40B4-BE49-F238E27FC236}">
                <a16:creationId xmlns:a16="http://schemas.microsoft.com/office/drawing/2014/main" id="{523163E4-9C30-ABD5-00A3-F6061BF4DB53}"/>
              </a:ext>
            </a:extLst>
          </p:cNvPr>
          <p:cNvSpPr/>
          <p:nvPr/>
        </p:nvSpPr>
        <p:spPr>
          <a:xfrm>
            <a:off x="6162675" y="1133475"/>
            <a:ext cx="540000" cy="54000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 name="Ellipse 2">
            <a:extLst>
              <a:ext uri="{FF2B5EF4-FFF2-40B4-BE49-F238E27FC236}">
                <a16:creationId xmlns:a16="http://schemas.microsoft.com/office/drawing/2014/main" id="{5367788E-F457-831B-B4FE-4F7C059320CF}"/>
              </a:ext>
            </a:extLst>
          </p:cNvPr>
          <p:cNvSpPr/>
          <p:nvPr/>
        </p:nvSpPr>
        <p:spPr>
          <a:xfrm>
            <a:off x="7972425" y="1133475"/>
            <a:ext cx="540000" cy="54000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Rectangle 3">
            <a:extLst>
              <a:ext uri="{FF2B5EF4-FFF2-40B4-BE49-F238E27FC236}">
                <a16:creationId xmlns:a16="http://schemas.microsoft.com/office/drawing/2014/main" id="{41CDB1AB-E794-0211-4A21-B84B9CEB8027}"/>
              </a:ext>
            </a:extLst>
          </p:cNvPr>
          <p:cNvSpPr/>
          <p:nvPr/>
        </p:nvSpPr>
        <p:spPr>
          <a:xfrm>
            <a:off x="9196916" y="1792817"/>
            <a:ext cx="516467" cy="685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8998102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 6">
            <a:extLst>
              <a:ext uri="{FF2B5EF4-FFF2-40B4-BE49-F238E27FC236}">
                <a16:creationId xmlns:a16="http://schemas.microsoft.com/office/drawing/2014/main" id="{1EAB7881-21F5-13D5-5905-99DAD7AB6F06}"/>
              </a:ext>
            </a:extLst>
          </p:cNvPr>
          <p:cNvPicPr>
            <a:picLocks noChangeAspect="1"/>
          </p:cNvPicPr>
          <p:nvPr/>
        </p:nvPicPr>
        <p:blipFill>
          <a:blip r:embed="rId2"/>
          <a:stretch>
            <a:fillRect/>
          </a:stretch>
        </p:blipFill>
        <p:spPr>
          <a:xfrm>
            <a:off x="112897" y="0"/>
            <a:ext cx="11696700" cy="4800600"/>
          </a:xfrm>
          <a:prstGeom prst="rect">
            <a:avLst/>
          </a:prstGeom>
        </p:spPr>
      </p:pic>
      <p:sp>
        <p:nvSpPr>
          <p:cNvPr id="8" name="ZoneTexte 7">
            <a:extLst>
              <a:ext uri="{FF2B5EF4-FFF2-40B4-BE49-F238E27FC236}">
                <a16:creationId xmlns:a16="http://schemas.microsoft.com/office/drawing/2014/main" id="{D089B2AD-E0F9-ED14-EFEF-BDBBFD793901}"/>
              </a:ext>
            </a:extLst>
          </p:cNvPr>
          <p:cNvSpPr txBox="1"/>
          <p:nvPr/>
        </p:nvSpPr>
        <p:spPr>
          <a:xfrm>
            <a:off x="412699" y="5209749"/>
            <a:ext cx="10086975" cy="923330"/>
          </a:xfrm>
          <a:prstGeom prst="rect">
            <a:avLst/>
          </a:prstGeom>
          <a:noFill/>
        </p:spPr>
        <p:txBody>
          <a:bodyPr wrap="square" rtlCol="0">
            <a:spAutoFit/>
          </a:bodyPr>
          <a:lstStyle/>
          <a:p>
            <a:r>
              <a:rPr lang="fr-FR" dirty="0"/>
              <a:t>Revenons à notre formulaire:</a:t>
            </a:r>
          </a:p>
          <a:p>
            <a:r>
              <a:rPr lang="fr-FR" dirty="0"/>
              <a:t>Le client sélectionne un aéroport de départ en case </a:t>
            </a:r>
            <a:r>
              <a:rPr lang="fr-FR" dirty="0">
                <a:highlight>
                  <a:srgbClr val="FFFF00"/>
                </a:highlight>
              </a:rPr>
              <a:t>B6</a:t>
            </a:r>
            <a:r>
              <a:rPr lang="fr-FR" dirty="0"/>
              <a:t> en fonction de CDG ou ORY</a:t>
            </a:r>
          </a:p>
          <a:p>
            <a:endParaRPr lang="fr-FR" dirty="0"/>
          </a:p>
        </p:txBody>
      </p:sp>
      <p:sp>
        <p:nvSpPr>
          <p:cNvPr id="2" name="Rectangle 1">
            <a:extLst>
              <a:ext uri="{FF2B5EF4-FFF2-40B4-BE49-F238E27FC236}">
                <a16:creationId xmlns:a16="http://schemas.microsoft.com/office/drawing/2014/main" id="{D08DCDFA-F164-6881-AB11-2A0F1F00946E}"/>
              </a:ext>
            </a:extLst>
          </p:cNvPr>
          <p:cNvSpPr/>
          <p:nvPr/>
        </p:nvSpPr>
        <p:spPr>
          <a:xfrm>
            <a:off x="8455770" y="1714500"/>
            <a:ext cx="1294622" cy="685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9125036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 6">
            <a:extLst>
              <a:ext uri="{FF2B5EF4-FFF2-40B4-BE49-F238E27FC236}">
                <a16:creationId xmlns:a16="http://schemas.microsoft.com/office/drawing/2014/main" id="{E8581AE0-7C75-1001-926C-E195326B12A5}"/>
              </a:ext>
            </a:extLst>
          </p:cNvPr>
          <p:cNvPicPr>
            <a:picLocks noChangeAspect="1"/>
          </p:cNvPicPr>
          <p:nvPr/>
        </p:nvPicPr>
        <p:blipFill>
          <a:blip r:embed="rId2"/>
          <a:stretch>
            <a:fillRect/>
          </a:stretch>
        </p:blipFill>
        <p:spPr>
          <a:xfrm>
            <a:off x="0" y="234265"/>
            <a:ext cx="11620500" cy="4733925"/>
          </a:xfrm>
          <a:prstGeom prst="rect">
            <a:avLst/>
          </a:prstGeom>
        </p:spPr>
      </p:pic>
      <p:sp>
        <p:nvSpPr>
          <p:cNvPr id="8" name="ZoneTexte 7">
            <a:extLst>
              <a:ext uri="{FF2B5EF4-FFF2-40B4-BE49-F238E27FC236}">
                <a16:creationId xmlns:a16="http://schemas.microsoft.com/office/drawing/2014/main" id="{F0E15165-0CD4-9E39-8000-032F25A20C49}"/>
              </a:ext>
            </a:extLst>
          </p:cNvPr>
          <p:cNvSpPr txBox="1"/>
          <p:nvPr/>
        </p:nvSpPr>
        <p:spPr>
          <a:xfrm>
            <a:off x="412699" y="5209749"/>
            <a:ext cx="10086975" cy="1200329"/>
          </a:xfrm>
          <a:prstGeom prst="rect">
            <a:avLst/>
          </a:prstGeom>
          <a:noFill/>
        </p:spPr>
        <p:txBody>
          <a:bodyPr wrap="square" rtlCol="0">
            <a:spAutoFit/>
          </a:bodyPr>
          <a:lstStyle/>
          <a:p>
            <a:r>
              <a:rPr lang="fr-FR" dirty="0"/>
              <a:t>Toujours sur l’onglet formulaire (de toute façon le client utilisera uniquement l’onglet formulaire) :</a:t>
            </a:r>
          </a:p>
          <a:p>
            <a:r>
              <a:rPr lang="fr-FR" dirty="0"/>
              <a:t>Le client sélectionne un aéroport d’arrivée en case </a:t>
            </a:r>
            <a:r>
              <a:rPr lang="fr-FR" dirty="0">
                <a:highlight>
                  <a:srgbClr val="FFFF00"/>
                </a:highlight>
              </a:rPr>
              <a:t>C6</a:t>
            </a:r>
            <a:r>
              <a:rPr lang="fr-FR" dirty="0"/>
              <a:t> via une liste déroulante.</a:t>
            </a:r>
          </a:p>
          <a:p>
            <a:r>
              <a:rPr lang="fr-FR" dirty="0"/>
              <a:t>Cette liste déroulante est reliée à une base de données listant les aéroports desservis qui se trouve dans l’onglet : « </a:t>
            </a:r>
            <a:r>
              <a:rPr lang="fr-FR" dirty="0" err="1"/>
              <a:t>Base_De_Donnees_Out</a:t>
            </a:r>
            <a:r>
              <a:rPr lang="fr-FR" dirty="0"/>
              <a:t> »</a:t>
            </a:r>
          </a:p>
        </p:txBody>
      </p:sp>
      <p:sp>
        <p:nvSpPr>
          <p:cNvPr id="2" name="Rectangle 1">
            <a:extLst>
              <a:ext uri="{FF2B5EF4-FFF2-40B4-BE49-F238E27FC236}">
                <a16:creationId xmlns:a16="http://schemas.microsoft.com/office/drawing/2014/main" id="{7ECBC3F1-73FD-103A-DCA9-07362652945D}"/>
              </a:ext>
            </a:extLst>
          </p:cNvPr>
          <p:cNvSpPr/>
          <p:nvPr/>
        </p:nvSpPr>
        <p:spPr>
          <a:xfrm>
            <a:off x="8398018" y="1801128"/>
            <a:ext cx="1294622" cy="685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0507370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 6">
            <a:extLst>
              <a:ext uri="{FF2B5EF4-FFF2-40B4-BE49-F238E27FC236}">
                <a16:creationId xmlns:a16="http://schemas.microsoft.com/office/drawing/2014/main" id="{486F61D5-900B-7BB3-0162-717CD0B19A3C}"/>
              </a:ext>
            </a:extLst>
          </p:cNvPr>
          <p:cNvPicPr>
            <a:picLocks noChangeAspect="1"/>
          </p:cNvPicPr>
          <p:nvPr/>
        </p:nvPicPr>
        <p:blipFill>
          <a:blip r:embed="rId2"/>
          <a:stretch>
            <a:fillRect/>
          </a:stretch>
        </p:blipFill>
        <p:spPr>
          <a:xfrm>
            <a:off x="85725" y="37952"/>
            <a:ext cx="12020550" cy="4476750"/>
          </a:xfrm>
          <a:prstGeom prst="rect">
            <a:avLst/>
          </a:prstGeom>
        </p:spPr>
      </p:pic>
      <p:sp>
        <p:nvSpPr>
          <p:cNvPr id="8" name="ZoneTexte 7">
            <a:extLst>
              <a:ext uri="{FF2B5EF4-FFF2-40B4-BE49-F238E27FC236}">
                <a16:creationId xmlns:a16="http://schemas.microsoft.com/office/drawing/2014/main" id="{A37F99C6-9150-4FC9-63CF-CC962467CFD2}"/>
              </a:ext>
            </a:extLst>
          </p:cNvPr>
          <p:cNvSpPr txBox="1"/>
          <p:nvPr/>
        </p:nvSpPr>
        <p:spPr>
          <a:xfrm>
            <a:off x="412699" y="5209749"/>
            <a:ext cx="10295941" cy="1200329"/>
          </a:xfrm>
          <a:prstGeom prst="rect">
            <a:avLst/>
          </a:prstGeom>
          <a:noFill/>
        </p:spPr>
        <p:txBody>
          <a:bodyPr wrap="square" rtlCol="0">
            <a:spAutoFit/>
          </a:bodyPr>
          <a:lstStyle/>
          <a:p>
            <a:r>
              <a:rPr lang="fr-FR" dirty="0"/>
              <a:t>Par défaut la case B7 se remplie automatiquement par la valeur de l’aéroport d’arrivée précédent (C6 = B7). </a:t>
            </a:r>
          </a:p>
          <a:p>
            <a:r>
              <a:rPr lang="fr-FR" dirty="0"/>
              <a:t>Cependant il est possible que l’aéroport de départ concernant le retour soit différent de l’aéroport d’arrivée concernant l’aller. Entre autres </a:t>
            </a:r>
            <a:r>
              <a:rPr lang="fr-FR" dirty="0">
                <a:highlight>
                  <a:srgbClr val="FFFF00"/>
                </a:highlight>
              </a:rPr>
              <a:t>C6</a:t>
            </a:r>
            <a:r>
              <a:rPr lang="fr-FR" dirty="0"/>
              <a:t> peut être différent de </a:t>
            </a:r>
            <a:r>
              <a:rPr lang="fr-FR" dirty="0">
                <a:highlight>
                  <a:srgbClr val="FFFF00"/>
                </a:highlight>
              </a:rPr>
              <a:t>B7</a:t>
            </a:r>
            <a:r>
              <a:rPr lang="fr-FR" dirty="0"/>
              <a:t>.  </a:t>
            </a:r>
          </a:p>
          <a:p>
            <a:endParaRPr lang="fr-FR" dirty="0"/>
          </a:p>
        </p:txBody>
      </p:sp>
      <p:sp>
        <p:nvSpPr>
          <p:cNvPr id="9" name="ZoneTexte 8">
            <a:extLst>
              <a:ext uri="{FF2B5EF4-FFF2-40B4-BE49-F238E27FC236}">
                <a16:creationId xmlns:a16="http://schemas.microsoft.com/office/drawing/2014/main" id="{D1CFC8DE-F8D3-074C-E7A8-602C14989237}"/>
              </a:ext>
            </a:extLst>
          </p:cNvPr>
          <p:cNvSpPr txBox="1"/>
          <p:nvPr/>
        </p:nvSpPr>
        <p:spPr>
          <a:xfrm>
            <a:off x="898893" y="1598596"/>
            <a:ext cx="770021" cy="369332"/>
          </a:xfrm>
          <a:prstGeom prst="rect">
            <a:avLst/>
          </a:prstGeom>
          <a:noFill/>
        </p:spPr>
        <p:txBody>
          <a:bodyPr wrap="square" rtlCol="0">
            <a:spAutoFit/>
          </a:bodyPr>
          <a:lstStyle/>
          <a:p>
            <a:r>
              <a:rPr lang="fr-FR" dirty="0"/>
              <a:t>Aller</a:t>
            </a:r>
          </a:p>
        </p:txBody>
      </p:sp>
      <p:sp>
        <p:nvSpPr>
          <p:cNvPr id="10" name="ZoneTexte 9">
            <a:extLst>
              <a:ext uri="{FF2B5EF4-FFF2-40B4-BE49-F238E27FC236}">
                <a16:creationId xmlns:a16="http://schemas.microsoft.com/office/drawing/2014/main" id="{34D75F62-B8EE-DC5A-3C19-6A5F4D5E1AFA}"/>
              </a:ext>
            </a:extLst>
          </p:cNvPr>
          <p:cNvSpPr txBox="1"/>
          <p:nvPr/>
        </p:nvSpPr>
        <p:spPr>
          <a:xfrm>
            <a:off x="694289" y="1906995"/>
            <a:ext cx="904774" cy="369332"/>
          </a:xfrm>
          <a:prstGeom prst="rect">
            <a:avLst/>
          </a:prstGeom>
          <a:noFill/>
        </p:spPr>
        <p:txBody>
          <a:bodyPr wrap="square" rtlCol="0">
            <a:spAutoFit/>
          </a:bodyPr>
          <a:lstStyle/>
          <a:p>
            <a:r>
              <a:rPr lang="fr-FR" dirty="0"/>
              <a:t>Retour</a:t>
            </a:r>
          </a:p>
        </p:txBody>
      </p:sp>
      <p:sp>
        <p:nvSpPr>
          <p:cNvPr id="11" name="ZoneTexte 10">
            <a:extLst>
              <a:ext uri="{FF2B5EF4-FFF2-40B4-BE49-F238E27FC236}">
                <a16:creationId xmlns:a16="http://schemas.microsoft.com/office/drawing/2014/main" id="{C3AE99FB-63BE-1843-0F52-C2DC6FB5AFE8}"/>
              </a:ext>
            </a:extLst>
          </p:cNvPr>
          <p:cNvSpPr txBox="1"/>
          <p:nvPr/>
        </p:nvSpPr>
        <p:spPr>
          <a:xfrm>
            <a:off x="1434939" y="1254638"/>
            <a:ext cx="770021" cy="400110"/>
          </a:xfrm>
          <a:prstGeom prst="rect">
            <a:avLst/>
          </a:prstGeom>
          <a:noFill/>
        </p:spPr>
        <p:txBody>
          <a:bodyPr wrap="square" rtlCol="0">
            <a:spAutoFit/>
          </a:bodyPr>
          <a:lstStyle/>
          <a:p>
            <a:pPr algn="ctr"/>
            <a:r>
              <a:rPr lang="fr-FR" sz="1000" dirty="0"/>
              <a:t>Aéroport départ</a:t>
            </a:r>
          </a:p>
        </p:txBody>
      </p:sp>
      <p:sp>
        <p:nvSpPr>
          <p:cNvPr id="12" name="ZoneTexte 11">
            <a:extLst>
              <a:ext uri="{FF2B5EF4-FFF2-40B4-BE49-F238E27FC236}">
                <a16:creationId xmlns:a16="http://schemas.microsoft.com/office/drawing/2014/main" id="{17A734FF-9D8D-0602-6D29-0D80B311C1F5}"/>
              </a:ext>
            </a:extLst>
          </p:cNvPr>
          <p:cNvSpPr txBox="1"/>
          <p:nvPr/>
        </p:nvSpPr>
        <p:spPr>
          <a:xfrm>
            <a:off x="2055123" y="1254638"/>
            <a:ext cx="770021" cy="400110"/>
          </a:xfrm>
          <a:prstGeom prst="rect">
            <a:avLst/>
          </a:prstGeom>
          <a:noFill/>
        </p:spPr>
        <p:txBody>
          <a:bodyPr wrap="square" rtlCol="0">
            <a:spAutoFit/>
          </a:bodyPr>
          <a:lstStyle/>
          <a:p>
            <a:pPr algn="ctr"/>
            <a:r>
              <a:rPr lang="fr-FR" sz="1000" dirty="0"/>
              <a:t>Aéroport arrivée</a:t>
            </a:r>
          </a:p>
        </p:txBody>
      </p:sp>
      <p:sp>
        <p:nvSpPr>
          <p:cNvPr id="2" name="Rectangle 1">
            <a:extLst>
              <a:ext uri="{FF2B5EF4-FFF2-40B4-BE49-F238E27FC236}">
                <a16:creationId xmlns:a16="http://schemas.microsoft.com/office/drawing/2014/main" id="{28B384CD-13C5-6527-1E49-681AC3C61FC6}"/>
              </a:ext>
            </a:extLst>
          </p:cNvPr>
          <p:cNvSpPr/>
          <p:nvPr/>
        </p:nvSpPr>
        <p:spPr>
          <a:xfrm>
            <a:off x="8455770" y="1714500"/>
            <a:ext cx="1294622" cy="685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62829196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ZoneTexte 11">
            <a:extLst>
              <a:ext uri="{FF2B5EF4-FFF2-40B4-BE49-F238E27FC236}">
                <a16:creationId xmlns:a16="http://schemas.microsoft.com/office/drawing/2014/main" id="{12D30609-B25B-19D0-8B5C-99C981C217B8}"/>
              </a:ext>
            </a:extLst>
          </p:cNvPr>
          <p:cNvSpPr txBox="1"/>
          <p:nvPr/>
        </p:nvSpPr>
        <p:spPr>
          <a:xfrm>
            <a:off x="412699" y="5209749"/>
            <a:ext cx="4349801" cy="1754326"/>
          </a:xfrm>
          <a:prstGeom prst="rect">
            <a:avLst/>
          </a:prstGeom>
          <a:noFill/>
        </p:spPr>
        <p:txBody>
          <a:bodyPr wrap="square" rtlCol="0">
            <a:spAutoFit/>
          </a:bodyPr>
          <a:lstStyle/>
          <a:p>
            <a:r>
              <a:rPr lang="fr-FR" dirty="0"/>
              <a:t>En fonction de : </a:t>
            </a:r>
          </a:p>
          <a:p>
            <a:pPr marL="285750" indent="-285750">
              <a:buFont typeface="Wingdings" panose="05000000000000000000" pitchFamily="2" charset="2"/>
              <a:buChar char="Ø"/>
            </a:pPr>
            <a:r>
              <a:rPr lang="fr-FR" dirty="0"/>
              <a:t>La plage de dates</a:t>
            </a:r>
          </a:p>
          <a:p>
            <a:pPr marL="285750" indent="-285750">
              <a:buFont typeface="Wingdings" panose="05000000000000000000" pitchFamily="2" charset="2"/>
              <a:buChar char="Ø"/>
            </a:pPr>
            <a:r>
              <a:rPr lang="fr-FR" dirty="0"/>
              <a:t>Les aéroports de départ et arrivé</a:t>
            </a:r>
          </a:p>
          <a:p>
            <a:pPr marL="285750" indent="-285750">
              <a:buFont typeface="Wingdings" panose="05000000000000000000" pitchFamily="2" charset="2"/>
              <a:buChar char="Ø"/>
            </a:pPr>
            <a:r>
              <a:rPr lang="fr-FR" dirty="0"/>
              <a:t>Les jours de la semaine correspondant</a:t>
            </a:r>
          </a:p>
          <a:p>
            <a:pPr marL="285750" indent="-285750">
              <a:buFont typeface="Wingdings" panose="05000000000000000000" pitchFamily="2" charset="2"/>
              <a:buChar char="Ø"/>
            </a:pPr>
            <a:r>
              <a:rPr lang="fr-FR" dirty="0"/>
              <a:t>La durée du circuit</a:t>
            </a:r>
          </a:p>
          <a:p>
            <a:endParaRPr lang="fr-FR" dirty="0"/>
          </a:p>
        </p:txBody>
      </p:sp>
      <p:pic>
        <p:nvPicPr>
          <p:cNvPr id="14" name="Image 13">
            <a:extLst>
              <a:ext uri="{FF2B5EF4-FFF2-40B4-BE49-F238E27FC236}">
                <a16:creationId xmlns:a16="http://schemas.microsoft.com/office/drawing/2014/main" id="{AFA69991-E7F8-18FA-EF19-A9B0948DD1BA}"/>
              </a:ext>
            </a:extLst>
          </p:cNvPr>
          <p:cNvPicPr>
            <a:picLocks noChangeAspect="1"/>
          </p:cNvPicPr>
          <p:nvPr/>
        </p:nvPicPr>
        <p:blipFill>
          <a:blip r:embed="rId2"/>
          <a:stretch>
            <a:fillRect/>
          </a:stretch>
        </p:blipFill>
        <p:spPr>
          <a:xfrm>
            <a:off x="476250" y="85725"/>
            <a:ext cx="11239500" cy="4552950"/>
          </a:xfrm>
          <a:prstGeom prst="rect">
            <a:avLst/>
          </a:prstGeom>
        </p:spPr>
      </p:pic>
      <p:sp>
        <p:nvSpPr>
          <p:cNvPr id="15" name="ZoneTexte 14">
            <a:extLst>
              <a:ext uri="{FF2B5EF4-FFF2-40B4-BE49-F238E27FC236}">
                <a16:creationId xmlns:a16="http://schemas.microsoft.com/office/drawing/2014/main" id="{A1245600-359D-81CF-4423-C37631EEBCD3}"/>
              </a:ext>
            </a:extLst>
          </p:cNvPr>
          <p:cNvSpPr txBox="1"/>
          <p:nvPr/>
        </p:nvSpPr>
        <p:spPr>
          <a:xfrm>
            <a:off x="5153025" y="5209749"/>
            <a:ext cx="6943725" cy="1477328"/>
          </a:xfrm>
          <a:prstGeom prst="rect">
            <a:avLst/>
          </a:prstGeom>
          <a:noFill/>
        </p:spPr>
        <p:txBody>
          <a:bodyPr wrap="square" rtlCol="0">
            <a:spAutoFit/>
          </a:bodyPr>
          <a:lstStyle/>
          <a:p>
            <a:r>
              <a:rPr lang="fr-FR" dirty="0"/>
              <a:t>Le programme trouve les numéros de vols « OUT » et « IN » correspondants aux critères du clients en comparant ce qui est surligné et crée une liste déroulante pour les cases </a:t>
            </a:r>
            <a:r>
              <a:rPr lang="fr-FR" dirty="0">
                <a:highlight>
                  <a:srgbClr val="FFFF00"/>
                </a:highlight>
              </a:rPr>
              <a:t>F6</a:t>
            </a:r>
            <a:r>
              <a:rPr lang="fr-FR" dirty="0"/>
              <a:t> et </a:t>
            </a:r>
            <a:r>
              <a:rPr lang="fr-FR" dirty="0">
                <a:highlight>
                  <a:srgbClr val="FFFF00"/>
                </a:highlight>
              </a:rPr>
              <a:t>F7</a:t>
            </a:r>
            <a:r>
              <a:rPr lang="fr-FR" dirty="0"/>
              <a:t> afin que le client puisse sélectionner le numéro de vols aller et retour souhaité.</a:t>
            </a:r>
          </a:p>
          <a:p>
            <a:endParaRPr lang="fr-FR" dirty="0"/>
          </a:p>
        </p:txBody>
      </p:sp>
      <p:sp>
        <p:nvSpPr>
          <p:cNvPr id="2" name="Rectangle 1">
            <a:extLst>
              <a:ext uri="{FF2B5EF4-FFF2-40B4-BE49-F238E27FC236}">
                <a16:creationId xmlns:a16="http://schemas.microsoft.com/office/drawing/2014/main" id="{008D6495-A50B-06EF-5CF5-929BB64B000B}"/>
              </a:ext>
            </a:extLst>
          </p:cNvPr>
          <p:cNvSpPr/>
          <p:nvPr/>
        </p:nvSpPr>
        <p:spPr>
          <a:xfrm>
            <a:off x="8398019" y="1502744"/>
            <a:ext cx="1294622" cy="685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7546036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 6">
            <a:extLst>
              <a:ext uri="{FF2B5EF4-FFF2-40B4-BE49-F238E27FC236}">
                <a16:creationId xmlns:a16="http://schemas.microsoft.com/office/drawing/2014/main" id="{95C25212-495E-9248-7786-CFEF255FE9AC}"/>
              </a:ext>
            </a:extLst>
          </p:cNvPr>
          <p:cNvPicPr>
            <a:picLocks noChangeAspect="1"/>
          </p:cNvPicPr>
          <p:nvPr/>
        </p:nvPicPr>
        <p:blipFill>
          <a:blip r:embed="rId2"/>
          <a:stretch>
            <a:fillRect/>
          </a:stretch>
        </p:blipFill>
        <p:spPr>
          <a:xfrm>
            <a:off x="3609475" y="3185962"/>
            <a:ext cx="8308396" cy="3354631"/>
          </a:xfrm>
          <a:prstGeom prst="rect">
            <a:avLst/>
          </a:prstGeom>
        </p:spPr>
      </p:pic>
      <p:pic>
        <p:nvPicPr>
          <p:cNvPr id="8" name="Image 7">
            <a:extLst>
              <a:ext uri="{FF2B5EF4-FFF2-40B4-BE49-F238E27FC236}">
                <a16:creationId xmlns:a16="http://schemas.microsoft.com/office/drawing/2014/main" id="{ADEF720F-3E81-4B8A-5AE2-349ED9B7559D}"/>
              </a:ext>
            </a:extLst>
          </p:cNvPr>
          <p:cNvPicPr>
            <a:picLocks noChangeAspect="1"/>
          </p:cNvPicPr>
          <p:nvPr/>
        </p:nvPicPr>
        <p:blipFill>
          <a:blip r:embed="rId3"/>
          <a:stretch>
            <a:fillRect/>
          </a:stretch>
        </p:blipFill>
        <p:spPr>
          <a:xfrm>
            <a:off x="476250" y="85725"/>
            <a:ext cx="7653305" cy="3100237"/>
          </a:xfrm>
          <a:prstGeom prst="rect">
            <a:avLst/>
          </a:prstGeom>
        </p:spPr>
      </p:pic>
      <p:sp>
        <p:nvSpPr>
          <p:cNvPr id="9" name="ZoneTexte 8">
            <a:extLst>
              <a:ext uri="{FF2B5EF4-FFF2-40B4-BE49-F238E27FC236}">
                <a16:creationId xmlns:a16="http://schemas.microsoft.com/office/drawing/2014/main" id="{6AD824DD-7F78-8732-273B-A1ED72837BA6}"/>
              </a:ext>
            </a:extLst>
          </p:cNvPr>
          <p:cNvSpPr txBox="1"/>
          <p:nvPr/>
        </p:nvSpPr>
        <p:spPr>
          <a:xfrm>
            <a:off x="8988809" y="714752"/>
            <a:ext cx="2532631" cy="1754326"/>
          </a:xfrm>
          <a:prstGeom prst="rect">
            <a:avLst/>
          </a:prstGeom>
          <a:noFill/>
        </p:spPr>
        <p:txBody>
          <a:bodyPr wrap="square" rtlCol="0">
            <a:spAutoFit/>
          </a:bodyPr>
          <a:lstStyle/>
          <a:p>
            <a:r>
              <a:rPr lang="fr-FR" dirty="0"/>
              <a:t>Le programme va comparer ce qui est surligné ensemble afin d’émettre des vols correspondants </a:t>
            </a:r>
          </a:p>
          <a:p>
            <a:endParaRPr lang="fr-FR" dirty="0"/>
          </a:p>
        </p:txBody>
      </p:sp>
      <p:sp>
        <p:nvSpPr>
          <p:cNvPr id="12" name="ZoneTexte 11">
            <a:extLst>
              <a:ext uri="{FF2B5EF4-FFF2-40B4-BE49-F238E27FC236}">
                <a16:creationId xmlns:a16="http://schemas.microsoft.com/office/drawing/2014/main" id="{6A884101-A1F1-3500-CBD2-BCF9FB577E19}"/>
              </a:ext>
            </a:extLst>
          </p:cNvPr>
          <p:cNvSpPr txBox="1"/>
          <p:nvPr/>
        </p:nvSpPr>
        <p:spPr>
          <a:xfrm>
            <a:off x="274129" y="4332247"/>
            <a:ext cx="3116980" cy="1477328"/>
          </a:xfrm>
          <a:prstGeom prst="rect">
            <a:avLst/>
          </a:prstGeom>
          <a:noFill/>
        </p:spPr>
        <p:txBody>
          <a:bodyPr wrap="square" rtlCol="0">
            <a:spAutoFit/>
          </a:bodyPr>
          <a:lstStyle/>
          <a:p>
            <a:r>
              <a:rPr lang="fr-FR" dirty="0"/>
              <a:t>Il fera la même chose dans la « </a:t>
            </a:r>
            <a:r>
              <a:rPr lang="fr-FR" dirty="0" err="1"/>
              <a:t>Base_De_Donnees_In</a:t>
            </a:r>
            <a:r>
              <a:rPr lang="fr-FR" dirty="0"/>
              <a:t> » afin de trouver les numéros de vols retours correspondants</a:t>
            </a:r>
          </a:p>
          <a:p>
            <a:endParaRPr lang="fr-FR" dirty="0"/>
          </a:p>
        </p:txBody>
      </p:sp>
      <p:sp>
        <p:nvSpPr>
          <p:cNvPr id="2" name="Rectangle 1">
            <a:extLst>
              <a:ext uri="{FF2B5EF4-FFF2-40B4-BE49-F238E27FC236}">
                <a16:creationId xmlns:a16="http://schemas.microsoft.com/office/drawing/2014/main" id="{2ACF64F8-18F1-AF2E-FC4F-0A5C0A9DFD18}"/>
              </a:ext>
            </a:extLst>
          </p:cNvPr>
          <p:cNvSpPr/>
          <p:nvPr/>
        </p:nvSpPr>
        <p:spPr>
          <a:xfrm>
            <a:off x="5914700" y="1097280"/>
            <a:ext cx="851860" cy="44637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1133491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18A8F14-E96A-3405-66CA-1DBB2BC7D7A1}"/>
              </a:ext>
            </a:extLst>
          </p:cNvPr>
          <p:cNvSpPr>
            <a:spLocks noGrp="1"/>
          </p:cNvSpPr>
          <p:nvPr>
            <p:ph type="title"/>
          </p:nvPr>
        </p:nvSpPr>
        <p:spPr>
          <a:xfrm>
            <a:off x="4962525" y="146051"/>
            <a:ext cx="2266950" cy="825500"/>
          </a:xfrm>
        </p:spPr>
        <p:txBody>
          <a:bodyPr/>
          <a:lstStyle/>
          <a:p>
            <a:r>
              <a:rPr lang="fr-FR" dirty="0"/>
              <a:t>Principe</a:t>
            </a:r>
          </a:p>
        </p:txBody>
      </p:sp>
      <p:pic>
        <p:nvPicPr>
          <p:cNvPr id="5" name="Image 4">
            <a:extLst>
              <a:ext uri="{FF2B5EF4-FFF2-40B4-BE49-F238E27FC236}">
                <a16:creationId xmlns:a16="http://schemas.microsoft.com/office/drawing/2014/main" id="{18046583-093E-AFD0-B83F-C1A6BDFC8DB9}"/>
              </a:ext>
            </a:extLst>
          </p:cNvPr>
          <p:cNvPicPr>
            <a:picLocks noChangeAspect="1"/>
          </p:cNvPicPr>
          <p:nvPr/>
        </p:nvPicPr>
        <p:blipFill>
          <a:blip r:embed="rId2"/>
          <a:stretch>
            <a:fillRect/>
          </a:stretch>
        </p:blipFill>
        <p:spPr>
          <a:xfrm>
            <a:off x="0" y="971551"/>
            <a:ext cx="12192000" cy="4597722"/>
          </a:xfrm>
          <a:prstGeom prst="rect">
            <a:avLst/>
          </a:prstGeom>
        </p:spPr>
      </p:pic>
      <p:sp>
        <p:nvSpPr>
          <p:cNvPr id="6" name="ZoneTexte 5">
            <a:extLst>
              <a:ext uri="{FF2B5EF4-FFF2-40B4-BE49-F238E27FC236}">
                <a16:creationId xmlns:a16="http://schemas.microsoft.com/office/drawing/2014/main" id="{6B0579D1-1E77-0257-C9DB-53EBD7480942}"/>
              </a:ext>
            </a:extLst>
          </p:cNvPr>
          <p:cNvSpPr txBox="1"/>
          <p:nvPr/>
        </p:nvSpPr>
        <p:spPr>
          <a:xfrm>
            <a:off x="1047750" y="5886449"/>
            <a:ext cx="10086975" cy="923330"/>
          </a:xfrm>
          <a:prstGeom prst="rect">
            <a:avLst/>
          </a:prstGeom>
          <a:noFill/>
        </p:spPr>
        <p:txBody>
          <a:bodyPr wrap="square" rtlCol="0">
            <a:spAutoFit/>
          </a:bodyPr>
          <a:lstStyle/>
          <a:p>
            <a:r>
              <a:rPr lang="fr-FR" dirty="0"/>
              <a:t>Les plages de dates sont remplies par la personne en charge de collecter le formulaire. </a:t>
            </a:r>
          </a:p>
          <a:p>
            <a:r>
              <a:rPr lang="fr-FR" dirty="0"/>
              <a:t>Le client s’appuiera sur ces dates afin de remplir le formulaire.  (les dates sont préremplies lorsque le fichier reçoit le formulaire).</a:t>
            </a:r>
          </a:p>
        </p:txBody>
      </p:sp>
      <p:sp>
        <p:nvSpPr>
          <p:cNvPr id="3" name="Rectangle 2">
            <a:extLst>
              <a:ext uri="{FF2B5EF4-FFF2-40B4-BE49-F238E27FC236}">
                <a16:creationId xmlns:a16="http://schemas.microsoft.com/office/drawing/2014/main" id="{DAC5A8E4-536B-C6FE-36A5-6A4A49FD0136}"/>
              </a:ext>
            </a:extLst>
          </p:cNvPr>
          <p:cNvSpPr/>
          <p:nvPr/>
        </p:nvSpPr>
        <p:spPr>
          <a:xfrm>
            <a:off x="8678334" y="2658532"/>
            <a:ext cx="1024466" cy="77046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9255631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1">
            <a:extLst>
              <a:ext uri="{FF2B5EF4-FFF2-40B4-BE49-F238E27FC236}">
                <a16:creationId xmlns:a16="http://schemas.microsoft.com/office/drawing/2014/main" id="{09BAC7EB-5C22-9B7B-5F48-CB8CF882700C}"/>
              </a:ext>
            </a:extLst>
          </p:cNvPr>
          <p:cNvSpPr>
            <a:spLocks noGrp="1"/>
          </p:cNvSpPr>
          <p:nvPr>
            <p:ph type="title"/>
          </p:nvPr>
        </p:nvSpPr>
        <p:spPr>
          <a:xfrm>
            <a:off x="2406317" y="101084"/>
            <a:ext cx="7016816" cy="742950"/>
          </a:xfrm>
        </p:spPr>
        <p:txBody>
          <a:bodyPr>
            <a:normAutofit fontScale="90000"/>
          </a:bodyPr>
          <a:lstStyle/>
          <a:p>
            <a:r>
              <a:rPr lang="fr-FR" dirty="0"/>
              <a:t>Ce que je souhaiterai également</a:t>
            </a:r>
          </a:p>
        </p:txBody>
      </p:sp>
      <p:sp>
        <p:nvSpPr>
          <p:cNvPr id="11" name="ZoneTexte 10">
            <a:extLst>
              <a:ext uri="{FF2B5EF4-FFF2-40B4-BE49-F238E27FC236}">
                <a16:creationId xmlns:a16="http://schemas.microsoft.com/office/drawing/2014/main" id="{6FB9019D-295D-A679-437C-CB6664D5E6DD}"/>
              </a:ext>
            </a:extLst>
          </p:cNvPr>
          <p:cNvSpPr txBox="1"/>
          <p:nvPr/>
        </p:nvSpPr>
        <p:spPr>
          <a:xfrm>
            <a:off x="466634" y="5690800"/>
            <a:ext cx="11420566" cy="1200329"/>
          </a:xfrm>
          <a:prstGeom prst="rect">
            <a:avLst/>
          </a:prstGeom>
          <a:noFill/>
        </p:spPr>
        <p:txBody>
          <a:bodyPr wrap="square" rtlCol="0">
            <a:spAutoFit/>
          </a:bodyPr>
          <a:lstStyle/>
          <a:p>
            <a:r>
              <a:rPr lang="fr-FR" dirty="0"/>
              <a:t>Je souhaiterai avoir un fréquencemètre qui se génère automatiquement pour les vols aller et retour en fonction de l’aéroport de départ/arrivé et la plage de dates sélectionnée. </a:t>
            </a:r>
          </a:p>
          <a:p>
            <a:r>
              <a:rPr lang="fr-FR" dirty="0"/>
              <a:t>Ce fréquencemètre m’affichera les jours du ou des vols OUT et IN en fonction du numéro de vol. </a:t>
            </a:r>
          </a:p>
          <a:p>
            <a:endParaRPr lang="fr-FR" dirty="0"/>
          </a:p>
        </p:txBody>
      </p:sp>
      <p:pic>
        <p:nvPicPr>
          <p:cNvPr id="7" name="Image 6">
            <a:extLst>
              <a:ext uri="{FF2B5EF4-FFF2-40B4-BE49-F238E27FC236}">
                <a16:creationId xmlns:a16="http://schemas.microsoft.com/office/drawing/2014/main" id="{F88C268B-FE3A-AE54-3026-758FCF020CE5}"/>
              </a:ext>
            </a:extLst>
          </p:cNvPr>
          <p:cNvPicPr>
            <a:picLocks noChangeAspect="1"/>
          </p:cNvPicPr>
          <p:nvPr/>
        </p:nvPicPr>
        <p:blipFill>
          <a:blip r:embed="rId2"/>
          <a:stretch>
            <a:fillRect/>
          </a:stretch>
        </p:blipFill>
        <p:spPr>
          <a:xfrm>
            <a:off x="385717" y="1093038"/>
            <a:ext cx="11420566" cy="4095097"/>
          </a:xfrm>
          <a:prstGeom prst="rect">
            <a:avLst/>
          </a:prstGeom>
        </p:spPr>
      </p:pic>
    </p:spTree>
    <p:extLst>
      <p:ext uri="{BB962C8B-B14F-4D97-AF65-F5344CB8AC3E}">
        <p14:creationId xmlns:p14="http://schemas.microsoft.com/office/powerpoint/2010/main" val="11811518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358669AF-C4F8-B97C-379D-0218A5B45C9A}"/>
              </a:ext>
            </a:extLst>
          </p:cNvPr>
          <p:cNvSpPr>
            <a:spLocks noGrp="1"/>
          </p:cNvSpPr>
          <p:nvPr>
            <p:ph idx="1"/>
          </p:nvPr>
        </p:nvSpPr>
        <p:spPr/>
        <p:txBody>
          <a:bodyPr/>
          <a:lstStyle/>
          <a:p>
            <a:r>
              <a:rPr lang="fr-FR" dirty="0"/>
              <a:t>Je veux bien évidement différencié les vols OUT des vols IN </a:t>
            </a:r>
          </a:p>
          <a:p>
            <a:r>
              <a:rPr lang="fr-FR" dirty="0"/>
              <a:t>Il faudrait qu’il y ai une alternance de couleur entre deux périodes pour simplifier la compréhension. </a:t>
            </a:r>
          </a:p>
          <a:p>
            <a:r>
              <a:rPr lang="fr-FR" dirty="0"/>
              <a:t>Il faut également que  chaque vol soit référencé de manière distincte pour éviter les conflits si les fréquencemètres sont différents. </a:t>
            </a:r>
          </a:p>
          <a:p>
            <a:r>
              <a:rPr lang="fr-FR" dirty="0"/>
              <a:t>Ce fréquencemètre afficherait uniquement les vols pouvant opérer pour les plages de dates </a:t>
            </a:r>
            <a:r>
              <a:rPr lang="fr-FR" dirty="0" err="1"/>
              <a:t>selectionnés</a:t>
            </a:r>
            <a:r>
              <a:rPr lang="fr-FR" dirty="0"/>
              <a:t>, les vols « valides » concernant les différents paramètres (dates destinations…)</a:t>
            </a:r>
          </a:p>
          <a:p>
            <a:endParaRPr lang="fr-FR" dirty="0"/>
          </a:p>
        </p:txBody>
      </p:sp>
      <p:sp>
        <p:nvSpPr>
          <p:cNvPr id="4" name="Titre 1">
            <a:extLst>
              <a:ext uri="{FF2B5EF4-FFF2-40B4-BE49-F238E27FC236}">
                <a16:creationId xmlns:a16="http://schemas.microsoft.com/office/drawing/2014/main" id="{F53489A7-4022-E47B-A8A9-F9BEA5892CA9}"/>
              </a:ext>
            </a:extLst>
          </p:cNvPr>
          <p:cNvSpPr txBox="1">
            <a:spLocks/>
          </p:cNvSpPr>
          <p:nvPr/>
        </p:nvSpPr>
        <p:spPr>
          <a:xfrm>
            <a:off x="2406317" y="101084"/>
            <a:ext cx="7016816" cy="742950"/>
          </a:xfrm>
          <a:prstGeom prst="rect">
            <a:avLst/>
          </a:prstGeom>
        </p:spPr>
        <p:txBody>
          <a:bodyPr vert="horz" lIns="91440" tIns="45720" rIns="91440" bIns="45720" rtlCol="0" anchor="ctr">
            <a:normAutofit fontScale="9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a:t>Ce que je souhaiterai également</a:t>
            </a:r>
            <a:endParaRPr lang="fr-FR" dirty="0"/>
          </a:p>
        </p:txBody>
      </p:sp>
    </p:spTree>
    <p:extLst>
      <p:ext uri="{BB962C8B-B14F-4D97-AF65-F5344CB8AC3E}">
        <p14:creationId xmlns:p14="http://schemas.microsoft.com/office/powerpoint/2010/main" val="41761959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6A956B2A-DD1E-48A4-8F81-43A7E3ACAADC}"/>
              </a:ext>
            </a:extLst>
          </p:cNvPr>
          <p:cNvSpPr txBox="1"/>
          <p:nvPr/>
        </p:nvSpPr>
        <p:spPr>
          <a:xfrm>
            <a:off x="466634" y="5690800"/>
            <a:ext cx="11420566" cy="1754326"/>
          </a:xfrm>
          <a:prstGeom prst="rect">
            <a:avLst/>
          </a:prstGeom>
          <a:noFill/>
        </p:spPr>
        <p:txBody>
          <a:bodyPr wrap="square" rtlCol="0">
            <a:spAutoFit/>
          </a:bodyPr>
          <a:lstStyle/>
          <a:p>
            <a:r>
              <a:rPr lang="fr-FR" dirty="0"/>
              <a:t>Ici il n’y a que deux </a:t>
            </a:r>
            <a:r>
              <a:rPr lang="fr-FR" dirty="0" err="1"/>
              <a:t>volsIN</a:t>
            </a:r>
            <a:r>
              <a:rPr lang="fr-FR" dirty="0"/>
              <a:t> et deux vols OUT donc 4 lignes. S’il y en avait 6 il y en aurait eu 6 et ainsi de suite.</a:t>
            </a:r>
          </a:p>
          <a:p>
            <a:r>
              <a:rPr lang="fr-FR" dirty="0"/>
              <a:t>Le fréquencemètre s'affiche pour les vols IN et OUT. </a:t>
            </a:r>
          </a:p>
          <a:p>
            <a:r>
              <a:rPr lang="fr-FR" dirty="0"/>
              <a:t>Je veux également un fréquencemètre qui recense les vols retours.  </a:t>
            </a:r>
          </a:p>
          <a:p>
            <a:r>
              <a:rPr lang="fr-FR" dirty="0"/>
              <a:t>Je veux qu’il s’affiche et se remplisse automatiquement</a:t>
            </a:r>
          </a:p>
          <a:p>
            <a:endParaRPr lang="fr-FR" dirty="0"/>
          </a:p>
          <a:p>
            <a:endParaRPr lang="fr-FR" dirty="0"/>
          </a:p>
        </p:txBody>
      </p:sp>
      <p:sp>
        <p:nvSpPr>
          <p:cNvPr id="5" name="Titre 1">
            <a:extLst>
              <a:ext uri="{FF2B5EF4-FFF2-40B4-BE49-F238E27FC236}">
                <a16:creationId xmlns:a16="http://schemas.microsoft.com/office/drawing/2014/main" id="{CE3A3237-137D-813D-FD20-636D94A6649C}"/>
              </a:ext>
            </a:extLst>
          </p:cNvPr>
          <p:cNvSpPr txBox="1">
            <a:spLocks/>
          </p:cNvSpPr>
          <p:nvPr/>
        </p:nvSpPr>
        <p:spPr>
          <a:xfrm>
            <a:off x="2406317" y="101084"/>
            <a:ext cx="7016816" cy="742950"/>
          </a:xfrm>
          <a:prstGeom prst="rect">
            <a:avLst/>
          </a:prstGeom>
        </p:spPr>
        <p:txBody>
          <a:bodyPr vert="horz" lIns="91440" tIns="45720" rIns="91440" bIns="45720" rtlCol="0" anchor="ctr">
            <a:normAutofit fontScale="9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a:t>Ce que je souhaiterai également</a:t>
            </a:r>
            <a:endParaRPr lang="fr-FR" dirty="0"/>
          </a:p>
        </p:txBody>
      </p:sp>
      <p:pic>
        <p:nvPicPr>
          <p:cNvPr id="7" name="Image 6">
            <a:extLst>
              <a:ext uri="{FF2B5EF4-FFF2-40B4-BE49-F238E27FC236}">
                <a16:creationId xmlns:a16="http://schemas.microsoft.com/office/drawing/2014/main" id="{F73EA508-3F44-D00B-A93A-EFA93095025F}"/>
              </a:ext>
            </a:extLst>
          </p:cNvPr>
          <p:cNvPicPr>
            <a:picLocks noChangeAspect="1"/>
          </p:cNvPicPr>
          <p:nvPr/>
        </p:nvPicPr>
        <p:blipFill>
          <a:blip r:embed="rId2"/>
          <a:stretch>
            <a:fillRect/>
          </a:stretch>
        </p:blipFill>
        <p:spPr>
          <a:xfrm>
            <a:off x="0" y="844034"/>
            <a:ext cx="12192000" cy="4371712"/>
          </a:xfrm>
          <a:prstGeom prst="rect">
            <a:avLst/>
          </a:prstGeom>
        </p:spPr>
      </p:pic>
    </p:spTree>
    <p:extLst>
      <p:ext uri="{BB962C8B-B14F-4D97-AF65-F5344CB8AC3E}">
        <p14:creationId xmlns:p14="http://schemas.microsoft.com/office/powerpoint/2010/main" val="158627649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6A956B2A-DD1E-48A4-8F81-43A7E3ACAADC}"/>
              </a:ext>
            </a:extLst>
          </p:cNvPr>
          <p:cNvSpPr txBox="1"/>
          <p:nvPr/>
        </p:nvSpPr>
        <p:spPr>
          <a:xfrm>
            <a:off x="507274" y="5657671"/>
            <a:ext cx="11420566" cy="1200329"/>
          </a:xfrm>
          <a:prstGeom prst="rect">
            <a:avLst/>
          </a:prstGeom>
          <a:noFill/>
        </p:spPr>
        <p:txBody>
          <a:bodyPr wrap="square" rtlCol="0">
            <a:spAutoFit/>
          </a:bodyPr>
          <a:lstStyle/>
          <a:p>
            <a:r>
              <a:rPr lang="fr-FR" dirty="0"/>
              <a:t>Ce fréquencemètre aura pour but d’avoir une vision globale par le client et lui permettra de choisir efficacement le numéro de vol souhaité. </a:t>
            </a:r>
          </a:p>
          <a:p>
            <a:endParaRPr lang="fr-FR" dirty="0"/>
          </a:p>
          <a:p>
            <a:endParaRPr lang="fr-FR" dirty="0"/>
          </a:p>
        </p:txBody>
      </p:sp>
      <p:sp>
        <p:nvSpPr>
          <p:cNvPr id="5" name="Titre 1">
            <a:extLst>
              <a:ext uri="{FF2B5EF4-FFF2-40B4-BE49-F238E27FC236}">
                <a16:creationId xmlns:a16="http://schemas.microsoft.com/office/drawing/2014/main" id="{4923F794-4867-8F99-BBF5-6AB484BD0EC1}"/>
              </a:ext>
            </a:extLst>
          </p:cNvPr>
          <p:cNvSpPr txBox="1">
            <a:spLocks/>
          </p:cNvSpPr>
          <p:nvPr/>
        </p:nvSpPr>
        <p:spPr>
          <a:xfrm>
            <a:off x="2406317" y="101084"/>
            <a:ext cx="7016816" cy="742950"/>
          </a:xfrm>
          <a:prstGeom prst="rect">
            <a:avLst/>
          </a:prstGeom>
        </p:spPr>
        <p:txBody>
          <a:bodyPr vert="horz" lIns="91440" tIns="45720" rIns="91440" bIns="45720" rtlCol="0" anchor="ctr">
            <a:normAutofit fontScale="9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a:t>Ce que je souhaiterai également</a:t>
            </a:r>
            <a:endParaRPr lang="fr-FR" dirty="0"/>
          </a:p>
        </p:txBody>
      </p:sp>
      <p:pic>
        <p:nvPicPr>
          <p:cNvPr id="7" name="Image 6">
            <a:extLst>
              <a:ext uri="{FF2B5EF4-FFF2-40B4-BE49-F238E27FC236}">
                <a16:creationId xmlns:a16="http://schemas.microsoft.com/office/drawing/2014/main" id="{D0E95837-BCA4-8DC4-A7D0-717ADBC2341F}"/>
              </a:ext>
            </a:extLst>
          </p:cNvPr>
          <p:cNvPicPr>
            <a:picLocks noChangeAspect="1"/>
          </p:cNvPicPr>
          <p:nvPr/>
        </p:nvPicPr>
        <p:blipFill>
          <a:blip r:embed="rId2"/>
          <a:stretch>
            <a:fillRect/>
          </a:stretch>
        </p:blipFill>
        <p:spPr>
          <a:xfrm>
            <a:off x="0" y="968824"/>
            <a:ext cx="12192000" cy="4371712"/>
          </a:xfrm>
          <a:prstGeom prst="rect">
            <a:avLst/>
          </a:prstGeom>
        </p:spPr>
      </p:pic>
    </p:spTree>
    <p:extLst>
      <p:ext uri="{BB962C8B-B14F-4D97-AF65-F5344CB8AC3E}">
        <p14:creationId xmlns:p14="http://schemas.microsoft.com/office/powerpoint/2010/main" val="380897883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1">
            <a:extLst>
              <a:ext uri="{FF2B5EF4-FFF2-40B4-BE49-F238E27FC236}">
                <a16:creationId xmlns:a16="http://schemas.microsoft.com/office/drawing/2014/main" id="{4923F794-4867-8F99-BBF5-6AB484BD0EC1}"/>
              </a:ext>
            </a:extLst>
          </p:cNvPr>
          <p:cNvSpPr txBox="1">
            <a:spLocks/>
          </p:cNvSpPr>
          <p:nvPr/>
        </p:nvSpPr>
        <p:spPr>
          <a:xfrm>
            <a:off x="2406317" y="101084"/>
            <a:ext cx="7016816" cy="742950"/>
          </a:xfrm>
          <a:prstGeom prst="rect">
            <a:avLst/>
          </a:prstGeom>
        </p:spPr>
        <p:txBody>
          <a:bodyPr vert="horz" lIns="91440" tIns="45720" rIns="91440" bIns="45720" rtlCol="0" anchor="ctr">
            <a:normAutofit fontScale="9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a:t>Ce que je souhaiterai également</a:t>
            </a:r>
            <a:endParaRPr lang="fr-FR" dirty="0"/>
          </a:p>
        </p:txBody>
      </p:sp>
      <p:pic>
        <p:nvPicPr>
          <p:cNvPr id="9" name="Image 8">
            <a:extLst>
              <a:ext uri="{FF2B5EF4-FFF2-40B4-BE49-F238E27FC236}">
                <a16:creationId xmlns:a16="http://schemas.microsoft.com/office/drawing/2014/main" id="{26CC40A4-D646-2F62-C2D7-D7229C7AAD9B}"/>
              </a:ext>
            </a:extLst>
          </p:cNvPr>
          <p:cNvPicPr>
            <a:picLocks noChangeAspect="1"/>
          </p:cNvPicPr>
          <p:nvPr/>
        </p:nvPicPr>
        <p:blipFill>
          <a:blip r:embed="rId2"/>
          <a:stretch>
            <a:fillRect/>
          </a:stretch>
        </p:blipFill>
        <p:spPr>
          <a:xfrm>
            <a:off x="719137" y="844034"/>
            <a:ext cx="10753725" cy="3855987"/>
          </a:xfrm>
          <a:prstGeom prst="rect">
            <a:avLst/>
          </a:prstGeom>
        </p:spPr>
      </p:pic>
      <p:sp>
        <p:nvSpPr>
          <p:cNvPr id="10" name="ZoneTexte 9">
            <a:extLst>
              <a:ext uri="{FF2B5EF4-FFF2-40B4-BE49-F238E27FC236}">
                <a16:creationId xmlns:a16="http://schemas.microsoft.com/office/drawing/2014/main" id="{D914DB84-9C8E-EBF4-53B2-9819C99810CB}"/>
              </a:ext>
            </a:extLst>
          </p:cNvPr>
          <p:cNvSpPr txBox="1"/>
          <p:nvPr/>
        </p:nvSpPr>
        <p:spPr>
          <a:xfrm>
            <a:off x="507274" y="5657671"/>
            <a:ext cx="11420566" cy="923330"/>
          </a:xfrm>
          <a:prstGeom prst="rect">
            <a:avLst/>
          </a:prstGeom>
          <a:noFill/>
        </p:spPr>
        <p:txBody>
          <a:bodyPr wrap="square" rtlCol="0">
            <a:spAutoFit/>
          </a:bodyPr>
          <a:lstStyle/>
          <a:p>
            <a:r>
              <a:rPr lang="fr-FR" dirty="0"/>
              <a:t>Si jamais sur plusieurs semaines le fréquencemètre est identique, il serait bien de pouvoir regrouper les différentes plages de dates pour lesquelles le fréquencemètre est identique et le simplifier comme ceci. </a:t>
            </a:r>
          </a:p>
          <a:p>
            <a:endParaRPr lang="fr-FR" dirty="0"/>
          </a:p>
        </p:txBody>
      </p:sp>
      <p:pic>
        <p:nvPicPr>
          <p:cNvPr id="12" name="Image 11">
            <a:extLst>
              <a:ext uri="{FF2B5EF4-FFF2-40B4-BE49-F238E27FC236}">
                <a16:creationId xmlns:a16="http://schemas.microsoft.com/office/drawing/2014/main" id="{C3DE59A0-DABF-547F-7610-7469CB970341}"/>
              </a:ext>
            </a:extLst>
          </p:cNvPr>
          <p:cNvPicPr>
            <a:picLocks noChangeAspect="1"/>
          </p:cNvPicPr>
          <p:nvPr/>
        </p:nvPicPr>
        <p:blipFill>
          <a:blip r:embed="rId3"/>
          <a:stretch>
            <a:fillRect/>
          </a:stretch>
        </p:blipFill>
        <p:spPr>
          <a:xfrm>
            <a:off x="879250" y="4517082"/>
            <a:ext cx="10593612" cy="925889"/>
          </a:xfrm>
          <a:prstGeom prst="rect">
            <a:avLst/>
          </a:prstGeom>
        </p:spPr>
      </p:pic>
      <p:sp>
        <p:nvSpPr>
          <p:cNvPr id="13" name="Rectangle 12">
            <a:extLst>
              <a:ext uri="{FF2B5EF4-FFF2-40B4-BE49-F238E27FC236}">
                <a16:creationId xmlns:a16="http://schemas.microsoft.com/office/drawing/2014/main" id="{680D795F-71B2-8045-8BA5-F946298F1089}"/>
              </a:ext>
            </a:extLst>
          </p:cNvPr>
          <p:cNvSpPr/>
          <p:nvPr/>
        </p:nvSpPr>
        <p:spPr>
          <a:xfrm>
            <a:off x="860200" y="4449632"/>
            <a:ext cx="10753725" cy="1060787"/>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4" name="Rectangle 13">
            <a:extLst>
              <a:ext uri="{FF2B5EF4-FFF2-40B4-BE49-F238E27FC236}">
                <a16:creationId xmlns:a16="http://schemas.microsoft.com/office/drawing/2014/main" id="{88736227-5231-F3B9-E3F3-72BFCC12C245}"/>
              </a:ext>
            </a:extLst>
          </p:cNvPr>
          <p:cNvSpPr/>
          <p:nvPr/>
        </p:nvSpPr>
        <p:spPr>
          <a:xfrm>
            <a:off x="6223000" y="1456267"/>
            <a:ext cx="1481667" cy="182033"/>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Rectangle 14">
            <a:extLst>
              <a:ext uri="{FF2B5EF4-FFF2-40B4-BE49-F238E27FC236}">
                <a16:creationId xmlns:a16="http://schemas.microsoft.com/office/drawing/2014/main" id="{891404C7-648E-0EC6-BF79-6E133EED684E}"/>
              </a:ext>
            </a:extLst>
          </p:cNvPr>
          <p:cNvSpPr/>
          <p:nvPr/>
        </p:nvSpPr>
        <p:spPr>
          <a:xfrm>
            <a:off x="6963833" y="973952"/>
            <a:ext cx="2861733" cy="37362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dirty="0">
                <a:solidFill>
                  <a:schemeClr val="tx1"/>
                </a:solidFill>
              </a:rPr>
              <a:t>Regroupement de plages de dates</a:t>
            </a:r>
          </a:p>
        </p:txBody>
      </p:sp>
      <p:sp>
        <p:nvSpPr>
          <p:cNvPr id="16" name="Rectangle 15">
            <a:extLst>
              <a:ext uri="{FF2B5EF4-FFF2-40B4-BE49-F238E27FC236}">
                <a16:creationId xmlns:a16="http://schemas.microsoft.com/office/drawing/2014/main" id="{D87EDF99-E7C5-39DD-86C1-515043FA9545}"/>
              </a:ext>
            </a:extLst>
          </p:cNvPr>
          <p:cNvSpPr/>
          <p:nvPr/>
        </p:nvSpPr>
        <p:spPr>
          <a:xfrm>
            <a:off x="8229600" y="3946085"/>
            <a:ext cx="3384325" cy="429921"/>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dirty="0">
                <a:solidFill>
                  <a:schemeClr val="tx1"/>
                </a:solidFill>
              </a:rPr>
              <a:t>Extrait de la base de données qui permettra l’affichage du fréquencemètre</a:t>
            </a:r>
          </a:p>
        </p:txBody>
      </p:sp>
    </p:spTree>
    <p:extLst>
      <p:ext uri="{BB962C8B-B14F-4D97-AF65-F5344CB8AC3E}">
        <p14:creationId xmlns:p14="http://schemas.microsoft.com/office/powerpoint/2010/main" val="4364720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a:extLst>
              <a:ext uri="{FF2B5EF4-FFF2-40B4-BE49-F238E27FC236}">
                <a16:creationId xmlns:a16="http://schemas.microsoft.com/office/drawing/2014/main" id="{CA137C3D-0F8C-36EF-8237-BE05DA3E03C9}"/>
              </a:ext>
            </a:extLst>
          </p:cNvPr>
          <p:cNvPicPr>
            <a:picLocks noChangeAspect="1"/>
          </p:cNvPicPr>
          <p:nvPr/>
        </p:nvPicPr>
        <p:blipFill>
          <a:blip r:embed="rId2"/>
          <a:stretch>
            <a:fillRect/>
          </a:stretch>
        </p:blipFill>
        <p:spPr>
          <a:xfrm>
            <a:off x="0" y="173663"/>
            <a:ext cx="12192000" cy="2191820"/>
          </a:xfrm>
          <a:prstGeom prst="rect">
            <a:avLst/>
          </a:prstGeom>
        </p:spPr>
      </p:pic>
      <p:sp>
        <p:nvSpPr>
          <p:cNvPr id="7" name="ZoneTexte 6">
            <a:extLst>
              <a:ext uri="{FF2B5EF4-FFF2-40B4-BE49-F238E27FC236}">
                <a16:creationId xmlns:a16="http://schemas.microsoft.com/office/drawing/2014/main" id="{3987E91F-1F70-0F40-241E-03551477F9FD}"/>
              </a:ext>
            </a:extLst>
          </p:cNvPr>
          <p:cNvSpPr txBox="1"/>
          <p:nvPr/>
        </p:nvSpPr>
        <p:spPr>
          <a:xfrm>
            <a:off x="385717" y="2514463"/>
            <a:ext cx="11420566" cy="4247317"/>
          </a:xfrm>
          <a:prstGeom prst="rect">
            <a:avLst/>
          </a:prstGeom>
          <a:noFill/>
        </p:spPr>
        <p:txBody>
          <a:bodyPr wrap="square" rtlCol="0">
            <a:spAutoFit/>
          </a:bodyPr>
          <a:lstStyle/>
          <a:p>
            <a:r>
              <a:rPr lang="fr-FR" dirty="0"/>
              <a:t>Une fois les cases remplies, la durée de circuit aura un impact direct sur le formulaire. </a:t>
            </a:r>
          </a:p>
          <a:p>
            <a:r>
              <a:rPr lang="fr-FR" dirty="0"/>
              <a:t>C’est cette case qui permettra de savoir combien d’aller et retour seront émis sur la durée souhaité.</a:t>
            </a:r>
          </a:p>
          <a:p>
            <a:r>
              <a:rPr lang="fr-FR" dirty="0"/>
              <a:t>Dans mon cas, il y aura des aller et retour tous les deux jours sur la plage de dates souhaité. </a:t>
            </a:r>
          </a:p>
          <a:p>
            <a:r>
              <a:rPr lang="fr-FR" dirty="0"/>
              <a:t>Ici j’ai pris une petite plage afin que vous compreniez mais généralement les plages de dates sont beaucoup plus grandes.</a:t>
            </a:r>
          </a:p>
          <a:p>
            <a:r>
              <a:rPr lang="fr-FR" dirty="0"/>
              <a:t>Une fois que toutes ces données seront remplies, je souhaite ajouter un bouton qui permettra le remplissage automatique</a:t>
            </a:r>
          </a:p>
          <a:p>
            <a:r>
              <a:rPr lang="fr-FR" dirty="0"/>
              <a:t>Un autre bouton permettra de faire un retour en arrière en cas d’erreur. </a:t>
            </a:r>
          </a:p>
          <a:p>
            <a:endParaRPr lang="fr-FR" dirty="0"/>
          </a:p>
          <a:p>
            <a:r>
              <a:rPr lang="fr-FR" dirty="0"/>
              <a:t>Je vais vous montrer un exemple sur notre cas de comment est-ce que le formulaire devrait être rempli si tout fonctionnait comme je voulais. </a:t>
            </a:r>
          </a:p>
          <a:p>
            <a:endParaRPr lang="fr-FR" dirty="0"/>
          </a:p>
          <a:p>
            <a:endParaRPr lang="fr-FR" dirty="0"/>
          </a:p>
          <a:p>
            <a:endParaRPr lang="fr-FR" dirty="0"/>
          </a:p>
          <a:p>
            <a:endParaRPr lang="fr-FR" dirty="0"/>
          </a:p>
        </p:txBody>
      </p:sp>
    </p:spTree>
    <p:extLst>
      <p:ext uri="{BB962C8B-B14F-4D97-AF65-F5344CB8AC3E}">
        <p14:creationId xmlns:p14="http://schemas.microsoft.com/office/powerpoint/2010/main" val="26001961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62B8800-C7C2-20DA-2DB9-01384CB1AC92}"/>
              </a:ext>
            </a:extLst>
          </p:cNvPr>
          <p:cNvPicPr>
            <a:picLocks noChangeAspect="1"/>
          </p:cNvPicPr>
          <p:nvPr/>
        </p:nvPicPr>
        <p:blipFill>
          <a:blip r:embed="rId2"/>
          <a:stretch>
            <a:fillRect/>
          </a:stretch>
        </p:blipFill>
        <p:spPr>
          <a:xfrm>
            <a:off x="0" y="0"/>
            <a:ext cx="12192000" cy="4559139"/>
          </a:xfrm>
          <a:prstGeom prst="rect">
            <a:avLst/>
          </a:prstGeom>
        </p:spPr>
      </p:pic>
      <p:sp>
        <p:nvSpPr>
          <p:cNvPr id="4" name="ZoneTexte 3">
            <a:extLst>
              <a:ext uri="{FF2B5EF4-FFF2-40B4-BE49-F238E27FC236}">
                <a16:creationId xmlns:a16="http://schemas.microsoft.com/office/drawing/2014/main" id="{038E5736-117F-54B6-7ECB-8CFE66087F6C}"/>
              </a:ext>
            </a:extLst>
          </p:cNvPr>
          <p:cNvSpPr txBox="1"/>
          <p:nvPr/>
        </p:nvSpPr>
        <p:spPr>
          <a:xfrm>
            <a:off x="2097421" y="3493185"/>
            <a:ext cx="625142" cy="230832"/>
          </a:xfrm>
          <a:prstGeom prst="rect">
            <a:avLst/>
          </a:prstGeom>
          <a:noFill/>
        </p:spPr>
        <p:txBody>
          <a:bodyPr wrap="square" rtlCol="0">
            <a:spAutoFit/>
          </a:bodyPr>
          <a:lstStyle/>
          <a:p>
            <a:r>
              <a:rPr lang="fr-FR" sz="900" dirty="0"/>
              <a:t>01/11/23</a:t>
            </a:r>
          </a:p>
        </p:txBody>
      </p:sp>
      <p:sp>
        <p:nvSpPr>
          <p:cNvPr id="5" name="ZoneTexte 4">
            <a:extLst>
              <a:ext uri="{FF2B5EF4-FFF2-40B4-BE49-F238E27FC236}">
                <a16:creationId xmlns:a16="http://schemas.microsoft.com/office/drawing/2014/main" id="{061EA3C4-0BA6-A2F2-35B2-D6801FF31FE5}"/>
              </a:ext>
            </a:extLst>
          </p:cNvPr>
          <p:cNvSpPr txBox="1"/>
          <p:nvPr/>
        </p:nvSpPr>
        <p:spPr>
          <a:xfrm>
            <a:off x="2110121" y="3658285"/>
            <a:ext cx="625142" cy="230832"/>
          </a:xfrm>
          <a:prstGeom prst="rect">
            <a:avLst/>
          </a:prstGeom>
          <a:noFill/>
        </p:spPr>
        <p:txBody>
          <a:bodyPr wrap="square" rtlCol="0">
            <a:spAutoFit/>
          </a:bodyPr>
          <a:lstStyle/>
          <a:p>
            <a:r>
              <a:rPr lang="fr-FR" sz="900" dirty="0"/>
              <a:t>11/11/23</a:t>
            </a:r>
          </a:p>
        </p:txBody>
      </p:sp>
      <p:sp>
        <p:nvSpPr>
          <p:cNvPr id="6" name="ZoneTexte 5">
            <a:extLst>
              <a:ext uri="{FF2B5EF4-FFF2-40B4-BE49-F238E27FC236}">
                <a16:creationId xmlns:a16="http://schemas.microsoft.com/office/drawing/2014/main" id="{6379D6A9-71AD-7C07-63D7-FA527E70E2B8}"/>
              </a:ext>
            </a:extLst>
          </p:cNvPr>
          <p:cNvSpPr txBox="1"/>
          <p:nvPr/>
        </p:nvSpPr>
        <p:spPr>
          <a:xfrm>
            <a:off x="2110121" y="3823385"/>
            <a:ext cx="625142" cy="230832"/>
          </a:xfrm>
          <a:prstGeom prst="rect">
            <a:avLst/>
          </a:prstGeom>
          <a:noFill/>
        </p:spPr>
        <p:txBody>
          <a:bodyPr wrap="square" rtlCol="0">
            <a:spAutoFit/>
          </a:bodyPr>
          <a:lstStyle/>
          <a:p>
            <a:r>
              <a:rPr lang="fr-FR" sz="900" dirty="0"/>
              <a:t>21/11/23</a:t>
            </a:r>
          </a:p>
        </p:txBody>
      </p:sp>
      <p:sp>
        <p:nvSpPr>
          <p:cNvPr id="7" name="ZoneTexte 6">
            <a:extLst>
              <a:ext uri="{FF2B5EF4-FFF2-40B4-BE49-F238E27FC236}">
                <a16:creationId xmlns:a16="http://schemas.microsoft.com/office/drawing/2014/main" id="{5C6915B5-B12A-7A83-0280-FCD04539F045}"/>
              </a:ext>
            </a:extLst>
          </p:cNvPr>
          <p:cNvSpPr txBox="1"/>
          <p:nvPr/>
        </p:nvSpPr>
        <p:spPr>
          <a:xfrm>
            <a:off x="7050421" y="3493185"/>
            <a:ext cx="625142" cy="230832"/>
          </a:xfrm>
          <a:prstGeom prst="rect">
            <a:avLst/>
          </a:prstGeom>
          <a:noFill/>
        </p:spPr>
        <p:txBody>
          <a:bodyPr wrap="square" rtlCol="0">
            <a:spAutoFit/>
          </a:bodyPr>
          <a:lstStyle/>
          <a:p>
            <a:r>
              <a:rPr lang="fr-FR" sz="900" dirty="0"/>
              <a:t>11/11/23</a:t>
            </a:r>
          </a:p>
        </p:txBody>
      </p:sp>
      <p:sp>
        <p:nvSpPr>
          <p:cNvPr id="8" name="ZoneTexte 7">
            <a:extLst>
              <a:ext uri="{FF2B5EF4-FFF2-40B4-BE49-F238E27FC236}">
                <a16:creationId xmlns:a16="http://schemas.microsoft.com/office/drawing/2014/main" id="{23DE6036-88A7-71A8-651C-F856745C85C9}"/>
              </a:ext>
            </a:extLst>
          </p:cNvPr>
          <p:cNvSpPr txBox="1"/>
          <p:nvPr/>
        </p:nvSpPr>
        <p:spPr>
          <a:xfrm>
            <a:off x="7050421" y="3658285"/>
            <a:ext cx="625142" cy="230832"/>
          </a:xfrm>
          <a:prstGeom prst="rect">
            <a:avLst/>
          </a:prstGeom>
          <a:noFill/>
        </p:spPr>
        <p:txBody>
          <a:bodyPr wrap="square" rtlCol="0">
            <a:spAutoFit/>
          </a:bodyPr>
          <a:lstStyle/>
          <a:p>
            <a:r>
              <a:rPr lang="fr-FR" sz="900" dirty="0"/>
              <a:t>21/11/23</a:t>
            </a:r>
          </a:p>
        </p:txBody>
      </p:sp>
      <p:sp>
        <p:nvSpPr>
          <p:cNvPr id="9" name="ZoneTexte 8">
            <a:extLst>
              <a:ext uri="{FF2B5EF4-FFF2-40B4-BE49-F238E27FC236}">
                <a16:creationId xmlns:a16="http://schemas.microsoft.com/office/drawing/2014/main" id="{D9893184-1644-1058-5BE7-3B46101BACB8}"/>
              </a:ext>
            </a:extLst>
          </p:cNvPr>
          <p:cNvSpPr txBox="1"/>
          <p:nvPr/>
        </p:nvSpPr>
        <p:spPr>
          <a:xfrm>
            <a:off x="7042484" y="3817835"/>
            <a:ext cx="625142" cy="230832"/>
          </a:xfrm>
          <a:prstGeom prst="rect">
            <a:avLst/>
          </a:prstGeom>
          <a:noFill/>
        </p:spPr>
        <p:txBody>
          <a:bodyPr wrap="square" rtlCol="0">
            <a:spAutoFit/>
          </a:bodyPr>
          <a:lstStyle/>
          <a:p>
            <a:r>
              <a:rPr lang="fr-FR" sz="900" dirty="0"/>
              <a:t>01/12/23</a:t>
            </a:r>
          </a:p>
        </p:txBody>
      </p:sp>
      <p:cxnSp>
        <p:nvCxnSpPr>
          <p:cNvPr id="11" name="Connecteur droit 10">
            <a:extLst>
              <a:ext uri="{FF2B5EF4-FFF2-40B4-BE49-F238E27FC236}">
                <a16:creationId xmlns:a16="http://schemas.microsoft.com/office/drawing/2014/main" id="{52949AA1-1026-DC8A-E965-99D2DB327915}"/>
              </a:ext>
            </a:extLst>
          </p:cNvPr>
          <p:cNvCxnSpPr>
            <a:cxnSpLocks/>
          </p:cNvCxnSpPr>
          <p:nvPr/>
        </p:nvCxnSpPr>
        <p:spPr>
          <a:xfrm>
            <a:off x="389467" y="3933251"/>
            <a:ext cx="11040533"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3" name="ZoneTexte 12">
            <a:extLst>
              <a:ext uri="{FF2B5EF4-FFF2-40B4-BE49-F238E27FC236}">
                <a16:creationId xmlns:a16="http://schemas.microsoft.com/office/drawing/2014/main" id="{2D52797E-F064-2543-4FAB-B6CCB7BA8A5E}"/>
              </a:ext>
            </a:extLst>
          </p:cNvPr>
          <p:cNvSpPr txBox="1"/>
          <p:nvPr/>
        </p:nvSpPr>
        <p:spPr>
          <a:xfrm>
            <a:off x="902184" y="4734341"/>
            <a:ext cx="11420566" cy="1600438"/>
          </a:xfrm>
          <a:prstGeom prst="rect">
            <a:avLst/>
          </a:prstGeom>
          <a:noFill/>
        </p:spPr>
        <p:txBody>
          <a:bodyPr wrap="square" rtlCol="0">
            <a:spAutoFit/>
          </a:bodyPr>
          <a:lstStyle/>
          <a:p>
            <a:pPr marL="285750" indent="-285750">
              <a:buFont typeface="Wingdings" panose="05000000000000000000" pitchFamily="2" charset="2"/>
              <a:buChar char="Ø"/>
            </a:pPr>
            <a:r>
              <a:rPr lang="fr-FR" sz="1400" dirty="0"/>
              <a:t>Une fois les cases remplies, la durée de circuit aura un impact direct sur le formulaire. </a:t>
            </a:r>
          </a:p>
          <a:p>
            <a:pPr marL="285750" indent="-285750">
              <a:buFont typeface="Wingdings" panose="05000000000000000000" pitchFamily="2" charset="2"/>
              <a:buChar char="Ø"/>
            </a:pPr>
            <a:r>
              <a:rPr lang="fr-FR" sz="1400" dirty="0"/>
              <a:t>C’est cette case qui permettra de savoir combien d’aller et retour seront émis sur la durée souhaité.</a:t>
            </a:r>
          </a:p>
          <a:p>
            <a:pPr marL="285750" indent="-285750">
              <a:buFont typeface="Wingdings" panose="05000000000000000000" pitchFamily="2" charset="2"/>
              <a:buChar char="Ø"/>
            </a:pPr>
            <a:r>
              <a:rPr lang="fr-FR" sz="1400" dirty="0"/>
              <a:t>Dans mon cas, il y aura des aller et retour tous les </a:t>
            </a:r>
            <a:r>
              <a:rPr lang="fr-FR" sz="1400" dirty="0">
                <a:highlight>
                  <a:srgbClr val="FFFF00"/>
                </a:highlight>
              </a:rPr>
              <a:t>10 jours </a:t>
            </a:r>
            <a:r>
              <a:rPr lang="fr-FR" sz="1400" dirty="0"/>
              <a:t>sur la plage de dates souhaité. </a:t>
            </a:r>
          </a:p>
          <a:p>
            <a:pPr marL="285750" indent="-285750">
              <a:buFont typeface="Wingdings" panose="05000000000000000000" pitchFamily="2" charset="2"/>
              <a:buChar char="Ø"/>
            </a:pPr>
            <a:r>
              <a:rPr lang="fr-FR" sz="1400" dirty="0"/>
              <a:t>Une fois que toutes ces données seront remplies, je souhaite ajouter un bouton qui permettra le remplissage automatique comme suit</a:t>
            </a:r>
          </a:p>
          <a:p>
            <a:pPr marL="285750" indent="-285750">
              <a:buFont typeface="Wingdings" panose="05000000000000000000" pitchFamily="2" charset="2"/>
              <a:buChar char="Ø"/>
            </a:pPr>
            <a:r>
              <a:rPr lang="fr-FR" sz="1400" dirty="0"/>
              <a:t>Un autre bouton permettra de faire un retour en arrière en cas d’erreur. </a:t>
            </a:r>
          </a:p>
          <a:p>
            <a:pPr marL="285750" indent="-285750">
              <a:buFont typeface="Wingdings" panose="05000000000000000000" pitchFamily="2" charset="2"/>
              <a:buChar char="Ø"/>
            </a:pPr>
            <a:r>
              <a:rPr lang="fr-FR" sz="1400" dirty="0"/>
              <a:t>J’ai volontairement rempli la ligne 16 pour vous montrer que vu que bien que l’aller est compris dans la plage de date, vu que le retour est en dehors de la plage de date cette ligne ne s'affichera pas et on s’arrêtera au retour le 21/11/23.</a:t>
            </a:r>
          </a:p>
        </p:txBody>
      </p:sp>
      <p:sp>
        <p:nvSpPr>
          <p:cNvPr id="14" name="Rectangle 13">
            <a:extLst>
              <a:ext uri="{FF2B5EF4-FFF2-40B4-BE49-F238E27FC236}">
                <a16:creationId xmlns:a16="http://schemas.microsoft.com/office/drawing/2014/main" id="{AA9D9600-124E-2402-534D-FF7214462D6E}"/>
              </a:ext>
            </a:extLst>
          </p:cNvPr>
          <p:cNvSpPr/>
          <p:nvPr/>
        </p:nvSpPr>
        <p:spPr>
          <a:xfrm>
            <a:off x="10370607" y="1616075"/>
            <a:ext cx="808567" cy="71437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Rectangle 15">
            <a:extLst>
              <a:ext uri="{FF2B5EF4-FFF2-40B4-BE49-F238E27FC236}">
                <a16:creationId xmlns:a16="http://schemas.microsoft.com/office/drawing/2014/main" id="{16D57EBA-7B3C-E0AB-C245-B1AE930686B0}"/>
              </a:ext>
            </a:extLst>
          </p:cNvPr>
          <p:cNvSpPr/>
          <p:nvPr/>
        </p:nvSpPr>
        <p:spPr>
          <a:xfrm>
            <a:off x="5101166" y="827773"/>
            <a:ext cx="3638573" cy="804979"/>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7" name="Rectangle : coins arrondis 16">
            <a:extLst>
              <a:ext uri="{FF2B5EF4-FFF2-40B4-BE49-F238E27FC236}">
                <a16:creationId xmlns:a16="http://schemas.microsoft.com/office/drawing/2014/main" id="{7EB5D7EE-7EE5-F52E-DA4D-D5AA00DD18DE}"/>
              </a:ext>
            </a:extLst>
          </p:cNvPr>
          <p:cNvSpPr/>
          <p:nvPr/>
        </p:nvSpPr>
        <p:spPr>
          <a:xfrm>
            <a:off x="10137005" y="644893"/>
            <a:ext cx="1838426" cy="36575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Bouton insérer</a:t>
            </a:r>
          </a:p>
        </p:txBody>
      </p:sp>
      <p:sp>
        <p:nvSpPr>
          <p:cNvPr id="18" name="Rectangle : coins arrondis 17">
            <a:extLst>
              <a:ext uri="{FF2B5EF4-FFF2-40B4-BE49-F238E27FC236}">
                <a16:creationId xmlns:a16="http://schemas.microsoft.com/office/drawing/2014/main" id="{1F3FA757-E628-9BA1-F3F7-82A2C1CC211E}"/>
              </a:ext>
            </a:extLst>
          </p:cNvPr>
          <p:cNvSpPr/>
          <p:nvPr/>
        </p:nvSpPr>
        <p:spPr>
          <a:xfrm>
            <a:off x="10016385" y="1046170"/>
            <a:ext cx="1994033" cy="51058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Bouton retour arrière</a:t>
            </a:r>
          </a:p>
        </p:txBody>
      </p:sp>
    </p:spTree>
    <p:extLst>
      <p:ext uri="{BB962C8B-B14F-4D97-AF65-F5344CB8AC3E}">
        <p14:creationId xmlns:p14="http://schemas.microsoft.com/office/powerpoint/2010/main" val="209048180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7B3FFC4-0449-BC18-3E2F-14C6C7E9F044}"/>
              </a:ext>
            </a:extLst>
          </p:cNvPr>
          <p:cNvSpPr>
            <a:spLocks noGrp="1"/>
          </p:cNvSpPr>
          <p:nvPr>
            <p:ph type="title"/>
          </p:nvPr>
        </p:nvSpPr>
        <p:spPr>
          <a:xfrm>
            <a:off x="2397843" y="-98578"/>
            <a:ext cx="7858328" cy="1126484"/>
          </a:xfrm>
        </p:spPr>
        <p:txBody>
          <a:bodyPr/>
          <a:lstStyle/>
          <a:p>
            <a:r>
              <a:rPr lang="fr-FR" dirty="0"/>
              <a:t>Sauvegarde de la modification</a:t>
            </a:r>
          </a:p>
        </p:txBody>
      </p:sp>
      <p:sp>
        <p:nvSpPr>
          <p:cNvPr id="3" name="Espace réservé du contenu 2">
            <a:extLst>
              <a:ext uri="{FF2B5EF4-FFF2-40B4-BE49-F238E27FC236}">
                <a16:creationId xmlns:a16="http://schemas.microsoft.com/office/drawing/2014/main" id="{BB380864-FED9-7726-C182-72A5944F0890}"/>
              </a:ext>
            </a:extLst>
          </p:cNvPr>
          <p:cNvSpPr>
            <a:spLocks noGrp="1"/>
          </p:cNvSpPr>
          <p:nvPr>
            <p:ph idx="1"/>
          </p:nvPr>
        </p:nvSpPr>
        <p:spPr>
          <a:xfrm>
            <a:off x="838200" y="4845284"/>
            <a:ext cx="10515600" cy="1819676"/>
          </a:xfrm>
        </p:spPr>
        <p:txBody>
          <a:bodyPr>
            <a:normAutofit/>
          </a:bodyPr>
          <a:lstStyle/>
          <a:p>
            <a:r>
              <a:rPr lang="fr-FR" sz="1600" dirty="0"/>
              <a:t>Lorsque je rempli le formulaire que j’insère une première plage de date pour une destination, je vais continuer le remplissage du formulaire.</a:t>
            </a:r>
          </a:p>
          <a:p>
            <a:r>
              <a:rPr lang="fr-FR" sz="1600" dirty="0"/>
              <a:t>Il faut que les nouvelles demandes n’écrasent pas les anciennes mais se mettent à la suite. </a:t>
            </a:r>
          </a:p>
          <a:p>
            <a:r>
              <a:rPr lang="fr-FR" sz="1600" dirty="0"/>
              <a:t>Exemple ici si je veux ajouter ces vols pour JFK, en appuyant sur le bouton insérer que je vais créer, il faut que ça se remplisse à partir de la ligne 16 et ainsi de suite. (Il ne faut pas qu’il y ai des sautes de lignes. </a:t>
            </a:r>
          </a:p>
          <a:p>
            <a:r>
              <a:rPr lang="fr-FR" sz="1600" dirty="0"/>
              <a:t>Si j’</a:t>
            </a:r>
            <a:r>
              <a:rPr lang="fr-FR" sz="1600" dirty="0" err="1"/>
              <a:t>appuye</a:t>
            </a:r>
            <a:r>
              <a:rPr lang="fr-FR" sz="1600" dirty="0"/>
              <a:t> su retour en </a:t>
            </a:r>
            <a:r>
              <a:rPr lang="fr-FR" sz="1600"/>
              <a:t>arrière ça </a:t>
            </a:r>
            <a:r>
              <a:rPr lang="fr-FR" sz="1600" dirty="0"/>
              <a:t>me supprime le </a:t>
            </a:r>
            <a:r>
              <a:rPr lang="fr-FR" sz="1600"/>
              <a:t>dernier ajout. </a:t>
            </a:r>
            <a:endParaRPr lang="fr-FR" sz="1600" dirty="0"/>
          </a:p>
        </p:txBody>
      </p:sp>
      <p:pic>
        <p:nvPicPr>
          <p:cNvPr id="5" name="Image 4">
            <a:extLst>
              <a:ext uri="{FF2B5EF4-FFF2-40B4-BE49-F238E27FC236}">
                <a16:creationId xmlns:a16="http://schemas.microsoft.com/office/drawing/2014/main" id="{E7C49599-C93D-1DD7-BC96-8BC4850AE0CC}"/>
              </a:ext>
            </a:extLst>
          </p:cNvPr>
          <p:cNvPicPr>
            <a:picLocks noChangeAspect="1"/>
          </p:cNvPicPr>
          <p:nvPr/>
        </p:nvPicPr>
        <p:blipFill>
          <a:blip r:embed="rId2"/>
          <a:stretch>
            <a:fillRect/>
          </a:stretch>
        </p:blipFill>
        <p:spPr>
          <a:xfrm>
            <a:off x="1118670" y="928015"/>
            <a:ext cx="9685153" cy="3421608"/>
          </a:xfrm>
          <a:prstGeom prst="rect">
            <a:avLst/>
          </a:prstGeom>
        </p:spPr>
      </p:pic>
      <p:sp>
        <p:nvSpPr>
          <p:cNvPr id="6" name="Rectangle : coins arrondis 5">
            <a:extLst>
              <a:ext uri="{FF2B5EF4-FFF2-40B4-BE49-F238E27FC236}">
                <a16:creationId xmlns:a16="http://schemas.microsoft.com/office/drawing/2014/main" id="{DE1A8B79-8C4C-CDB6-5A3E-CDDE8E534B0B}"/>
              </a:ext>
            </a:extLst>
          </p:cNvPr>
          <p:cNvSpPr/>
          <p:nvPr/>
        </p:nvSpPr>
        <p:spPr>
          <a:xfrm>
            <a:off x="9199917" y="1397928"/>
            <a:ext cx="1838426" cy="36575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Bouton insérer</a:t>
            </a:r>
          </a:p>
        </p:txBody>
      </p:sp>
      <p:sp>
        <p:nvSpPr>
          <p:cNvPr id="7" name="Rectangle : coins arrondis 6">
            <a:extLst>
              <a:ext uri="{FF2B5EF4-FFF2-40B4-BE49-F238E27FC236}">
                <a16:creationId xmlns:a16="http://schemas.microsoft.com/office/drawing/2014/main" id="{38AC2F0F-15BB-B5CD-273C-D3B0DE235876}"/>
              </a:ext>
            </a:extLst>
          </p:cNvPr>
          <p:cNvSpPr/>
          <p:nvPr/>
        </p:nvSpPr>
        <p:spPr>
          <a:xfrm>
            <a:off x="9079297" y="1799205"/>
            <a:ext cx="1994033" cy="51058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Bouton retour arrière</a:t>
            </a:r>
          </a:p>
        </p:txBody>
      </p:sp>
    </p:spTree>
    <p:extLst>
      <p:ext uri="{BB962C8B-B14F-4D97-AF65-F5344CB8AC3E}">
        <p14:creationId xmlns:p14="http://schemas.microsoft.com/office/powerpoint/2010/main" val="35018662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09A17AD0-0434-716D-5C46-2788CC45219E}"/>
              </a:ext>
            </a:extLst>
          </p:cNvPr>
          <p:cNvPicPr>
            <a:picLocks noChangeAspect="1"/>
          </p:cNvPicPr>
          <p:nvPr/>
        </p:nvPicPr>
        <p:blipFill>
          <a:blip r:embed="rId2"/>
          <a:stretch>
            <a:fillRect/>
          </a:stretch>
        </p:blipFill>
        <p:spPr>
          <a:xfrm>
            <a:off x="448944" y="853740"/>
            <a:ext cx="10932160" cy="4353260"/>
          </a:xfrm>
          <a:prstGeom prst="rect">
            <a:avLst/>
          </a:prstGeom>
        </p:spPr>
      </p:pic>
      <p:sp>
        <p:nvSpPr>
          <p:cNvPr id="8" name="ZoneTexte 7">
            <a:extLst>
              <a:ext uri="{FF2B5EF4-FFF2-40B4-BE49-F238E27FC236}">
                <a16:creationId xmlns:a16="http://schemas.microsoft.com/office/drawing/2014/main" id="{4EE7B2DD-0F96-235C-D4E3-913D54984B46}"/>
              </a:ext>
            </a:extLst>
          </p:cNvPr>
          <p:cNvSpPr txBox="1"/>
          <p:nvPr/>
        </p:nvSpPr>
        <p:spPr>
          <a:xfrm>
            <a:off x="357187" y="110331"/>
            <a:ext cx="11987213" cy="923330"/>
          </a:xfrm>
          <a:prstGeom prst="rect">
            <a:avLst/>
          </a:prstGeom>
          <a:noFill/>
        </p:spPr>
        <p:txBody>
          <a:bodyPr wrap="square" rtlCol="0">
            <a:spAutoFit/>
          </a:bodyPr>
          <a:lstStyle/>
          <a:p>
            <a:r>
              <a:rPr lang="fr-FR" dirty="0"/>
              <a:t>Cette plage de date permet de cadrer les dates de vol et créer un fréquencemètre par semaine sur la plage de date remplie.</a:t>
            </a:r>
          </a:p>
          <a:p>
            <a:r>
              <a:rPr lang="fr-FR" dirty="0"/>
              <a:t>Cela servira par la suite afin d’établir le fréquencemètre des vols. </a:t>
            </a:r>
          </a:p>
          <a:p>
            <a:r>
              <a:rPr lang="fr-FR" dirty="0"/>
              <a:t>  </a:t>
            </a:r>
          </a:p>
        </p:txBody>
      </p:sp>
      <p:sp>
        <p:nvSpPr>
          <p:cNvPr id="9" name="ZoneTexte 8">
            <a:extLst>
              <a:ext uri="{FF2B5EF4-FFF2-40B4-BE49-F238E27FC236}">
                <a16:creationId xmlns:a16="http://schemas.microsoft.com/office/drawing/2014/main" id="{51C2930C-2171-B205-927E-A1E55442B375}"/>
              </a:ext>
            </a:extLst>
          </p:cNvPr>
          <p:cNvSpPr txBox="1"/>
          <p:nvPr/>
        </p:nvSpPr>
        <p:spPr>
          <a:xfrm>
            <a:off x="671512" y="5377656"/>
            <a:ext cx="10086975" cy="1200329"/>
          </a:xfrm>
          <a:prstGeom prst="rect">
            <a:avLst/>
          </a:prstGeom>
          <a:noFill/>
        </p:spPr>
        <p:txBody>
          <a:bodyPr wrap="square" rtlCol="0">
            <a:spAutoFit/>
          </a:bodyPr>
          <a:lstStyle/>
          <a:p>
            <a:r>
              <a:rPr lang="fr-FR" dirty="0"/>
              <a:t>Je vais inclure deux bases de données : </a:t>
            </a:r>
          </a:p>
          <a:p>
            <a:pPr marL="742950" lvl="1" indent="-285750">
              <a:buFont typeface="Wingdings" panose="05000000000000000000" pitchFamily="2" charset="2"/>
              <a:buChar char="Ø"/>
            </a:pPr>
            <a:r>
              <a:rPr lang="fr-FR" dirty="0"/>
              <a:t>Une base de données (Out) recensant les vols « aller »</a:t>
            </a:r>
          </a:p>
          <a:p>
            <a:pPr marL="742950" lvl="1" indent="-285750">
              <a:buFont typeface="Wingdings" panose="05000000000000000000" pitchFamily="2" charset="2"/>
              <a:buChar char="Ø"/>
            </a:pPr>
            <a:r>
              <a:rPr lang="fr-FR" dirty="0"/>
              <a:t>Une base de données (In) recensant les vols « retour »</a:t>
            </a:r>
          </a:p>
          <a:p>
            <a:r>
              <a:rPr lang="fr-FR" dirty="0"/>
              <a:t>  </a:t>
            </a:r>
          </a:p>
        </p:txBody>
      </p:sp>
      <p:sp>
        <p:nvSpPr>
          <p:cNvPr id="10" name="Rectangle 9">
            <a:extLst>
              <a:ext uri="{FF2B5EF4-FFF2-40B4-BE49-F238E27FC236}">
                <a16:creationId xmlns:a16="http://schemas.microsoft.com/office/drawing/2014/main" id="{7FB76F79-661E-5ED1-DF41-0CAD20A2664B}"/>
              </a:ext>
            </a:extLst>
          </p:cNvPr>
          <p:cNvSpPr/>
          <p:nvPr/>
        </p:nvSpPr>
        <p:spPr>
          <a:xfrm>
            <a:off x="5657850" y="2468879"/>
            <a:ext cx="5772150" cy="208281"/>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Flèche : bas 10">
            <a:extLst>
              <a:ext uri="{FF2B5EF4-FFF2-40B4-BE49-F238E27FC236}">
                <a16:creationId xmlns:a16="http://schemas.microsoft.com/office/drawing/2014/main" id="{C95F2453-9D6A-8E59-A636-FB8896605C94}"/>
              </a:ext>
            </a:extLst>
          </p:cNvPr>
          <p:cNvSpPr/>
          <p:nvPr/>
        </p:nvSpPr>
        <p:spPr>
          <a:xfrm>
            <a:off x="9315450" y="449976"/>
            <a:ext cx="238125" cy="193357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1980328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7859B181-D5B9-B4ED-784E-9D7E756656F2}"/>
              </a:ext>
            </a:extLst>
          </p:cNvPr>
          <p:cNvPicPr>
            <a:picLocks noChangeAspect="1"/>
          </p:cNvPicPr>
          <p:nvPr/>
        </p:nvPicPr>
        <p:blipFill rotWithShape="1">
          <a:blip r:embed="rId2"/>
          <a:srcRect t="20842"/>
          <a:stretch/>
        </p:blipFill>
        <p:spPr>
          <a:xfrm>
            <a:off x="-71120" y="0"/>
            <a:ext cx="12192000" cy="4939218"/>
          </a:xfrm>
          <a:prstGeom prst="rect">
            <a:avLst/>
          </a:prstGeom>
        </p:spPr>
      </p:pic>
      <p:sp>
        <p:nvSpPr>
          <p:cNvPr id="6" name="ZoneTexte 5">
            <a:extLst>
              <a:ext uri="{FF2B5EF4-FFF2-40B4-BE49-F238E27FC236}">
                <a16:creationId xmlns:a16="http://schemas.microsoft.com/office/drawing/2014/main" id="{BA31B0DB-9103-91BA-5201-2116780455CD}"/>
              </a:ext>
            </a:extLst>
          </p:cNvPr>
          <p:cNvSpPr txBox="1"/>
          <p:nvPr/>
        </p:nvSpPr>
        <p:spPr>
          <a:xfrm>
            <a:off x="671512" y="5377656"/>
            <a:ext cx="10086975" cy="923330"/>
          </a:xfrm>
          <a:prstGeom prst="rect">
            <a:avLst/>
          </a:prstGeom>
          <a:noFill/>
        </p:spPr>
        <p:txBody>
          <a:bodyPr wrap="square" rtlCol="0">
            <a:spAutoFit/>
          </a:bodyPr>
          <a:lstStyle/>
          <a:p>
            <a:r>
              <a:rPr lang="fr-FR" dirty="0"/>
              <a:t>Les deux bases de données fonctionneront de la même manière. </a:t>
            </a:r>
          </a:p>
          <a:p>
            <a:r>
              <a:rPr lang="fr-FR" dirty="0"/>
              <a:t>Ce choix de séparation des bases de données me permettra de coder les règles et importer les bases de données plus aisément grâce à des logiciels interne.</a:t>
            </a:r>
          </a:p>
        </p:txBody>
      </p:sp>
    </p:spTree>
    <p:extLst>
      <p:ext uri="{BB962C8B-B14F-4D97-AF65-F5344CB8AC3E}">
        <p14:creationId xmlns:p14="http://schemas.microsoft.com/office/powerpoint/2010/main" val="6038997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61397F5-AAD0-B58B-2C51-F4EC436D9BC1}"/>
              </a:ext>
            </a:extLst>
          </p:cNvPr>
          <p:cNvSpPr>
            <a:spLocks noGrp="1"/>
          </p:cNvSpPr>
          <p:nvPr>
            <p:ph type="title"/>
          </p:nvPr>
        </p:nvSpPr>
        <p:spPr/>
        <p:txBody>
          <a:bodyPr/>
          <a:lstStyle/>
          <a:p>
            <a:r>
              <a:rPr lang="fr-FR" dirty="0"/>
              <a:t>Descriptif des base de données</a:t>
            </a:r>
          </a:p>
        </p:txBody>
      </p:sp>
      <p:sp>
        <p:nvSpPr>
          <p:cNvPr id="3" name="Espace réservé du contenu 2">
            <a:extLst>
              <a:ext uri="{FF2B5EF4-FFF2-40B4-BE49-F238E27FC236}">
                <a16:creationId xmlns:a16="http://schemas.microsoft.com/office/drawing/2014/main" id="{4FA6C960-F486-198E-0E1E-73FF82DC47A9}"/>
              </a:ext>
            </a:extLst>
          </p:cNvPr>
          <p:cNvSpPr>
            <a:spLocks noGrp="1"/>
          </p:cNvSpPr>
          <p:nvPr>
            <p:ph idx="1"/>
          </p:nvPr>
        </p:nvSpPr>
        <p:spPr/>
        <p:txBody>
          <a:bodyPr/>
          <a:lstStyle/>
          <a:p>
            <a:r>
              <a:rPr lang="fr-FR" dirty="0"/>
              <a:t>Je vais vous montrer comment est-ce que je remplie les bases de données.</a:t>
            </a:r>
          </a:p>
          <a:p>
            <a:r>
              <a:rPr lang="fr-FR" dirty="0"/>
              <a:t>Il faut garder en tête que la base de données « Out » et « In » fonctionnent de la même manière. </a:t>
            </a:r>
          </a:p>
          <a:p>
            <a:r>
              <a:rPr lang="fr-FR" dirty="0"/>
              <a:t>C’est juste que la </a:t>
            </a:r>
            <a:r>
              <a:rPr lang="fr-FR" dirty="0" err="1"/>
              <a:t>Base_De_Donnees_Out</a:t>
            </a:r>
            <a:r>
              <a:rPr lang="fr-FR" dirty="0"/>
              <a:t> » recense les vols en départ de France (CDG ou ORY) vers de nombreuses destinations</a:t>
            </a:r>
          </a:p>
          <a:p>
            <a:r>
              <a:rPr lang="fr-FR" dirty="0"/>
              <a:t>La « </a:t>
            </a:r>
            <a:r>
              <a:rPr lang="fr-FR" dirty="0" err="1"/>
              <a:t>Base_De_Donnees_In</a:t>
            </a:r>
            <a:r>
              <a:rPr lang="fr-FR" dirty="0"/>
              <a:t> » recense les vols en départ de des destinations étrangères vers la France (CDG ou ORY)</a:t>
            </a:r>
          </a:p>
        </p:txBody>
      </p:sp>
    </p:spTree>
    <p:extLst>
      <p:ext uri="{BB962C8B-B14F-4D97-AF65-F5344CB8AC3E}">
        <p14:creationId xmlns:p14="http://schemas.microsoft.com/office/powerpoint/2010/main" val="24105936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a:extLst>
              <a:ext uri="{FF2B5EF4-FFF2-40B4-BE49-F238E27FC236}">
                <a16:creationId xmlns:a16="http://schemas.microsoft.com/office/drawing/2014/main" id="{4CFC9938-9880-BCE5-9B97-26C7AAF78F7A}"/>
              </a:ext>
            </a:extLst>
          </p:cNvPr>
          <p:cNvSpPr txBox="1"/>
          <p:nvPr/>
        </p:nvSpPr>
        <p:spPr>
          <a:xfrm>
            <a:off x="600392" y="5154136"/>
            <a:ext cx="11185208" cy="1477328"/>
          </a:xfrm>
          <a:prstGeom prst="rect">
            <a:avLst/>
          </a:prstGeom>
          <a:noFill/>
        </p:spPr>
        <p:txBody>
          <a:bodyPr wrap="square" rtlCol="0">
            <a:spAutoFit/>
          </a:bodyPr>
          <a:lstStyle/>
          <a:p>
            <a:r>
              <a:rPr lang="fr-FR" dirty="0"/>
              <a:t>Voici les informations nécessaires qui sont stockées dans la base de données et qui seront récupérées. </a:t>
            </a:r>
          </a:p>
          <a:p>
            <a:r>
              <a:rPr lang="fr-FR" dirty="0"/>
              <a:t> Etant donné que nous somme dans la « </a:t>
            </a:r>
            <a:r>
              <a:rPr lang="fr-FR" dirty="0" err="1"/>
              <a:t>Base_De_Donnees_Out</a:t>
            </a:r>
            <a:r>
              <a:rPr lang="fr-FR" dirty="0"/>
              <a:t> » l’aéroport de départ sera toujours CDG ou ORY</a:t>
            </a:r>
          </a:p>
          <a:p>
            <a:r>
              <a:rPr lang="fr-FR" dirty="0"/>
              <a:t>L’aéroport d’arrivée </a:t>
            </a:r>
          </a:p>
          <a:p>
            <a:r>
              <a:rPr lang="fr-FR" dirty="0"/>
              <a:t>Le numéro de vol </a:t>
            </a:r>
          </a:p>
          <a:p>
            <a:r>
              <a:rPr lang="fr-FR" dirty="0"/>
              <a:t>Et le fréquencemètre remplie par semaine</a:t>
            </a:r>
          </a:p>
        </p:txBody>
      </p:sp>
      <p:pic>
        <p:nvPicPr>
          <p:cNvPr id="8" name="Image 7">
            <a:extLst>
              <a:ext uri="{FF2B5EF4-FFF2-40B4-BE49-F238E27FC236}">
                <a16:creationId xmlns:a16="http://schemas.microsoft.com/office/drawing/2014/main" id="{A56B73D8-260D-BF79-E928-9D79D8339148}"/>
              </a:ext>
            </a:extLst>
          </p:cNvPr>
          <p:cNvPicPr>
            <a:picLocks noChangeAspect="1"/>
          </p:cNvPicPr>
          <p:nvPr/>
        </p:nvPicPr>
        <p:blipFill>
          <a:blip r:embed="rId2"/>
          <a:stretch>
            <a:fillRect/>
          </a:stretch>
        </p:blipFill>
        <p:spPr>
          <a:xfrm>
            <a:off x="0" y="0"/>
            <a:ext cx="12192000" cy="4935011"/>
          </a:xfrm>
          <a:prstGeom prst="rect">
            <a:avLst/>
          </a:prstGeom>
        </p:spPr>
      </p:pic>
    </p:spTree>
    <p:extLst>
      <p:ext uri="{BB962C8B-B14F-4D97-AF65-F5344CB8AC3E}">
        <p14:creationId xmlns:p14="http://schemas.microsoft.com/office/powerpoint/2010/main" val="12694693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6A00A2E-E137-0836-3139-D940FD180345}"/>
              </a:ext>
            </a:extLst>
          </p:cNvPr>
          <p:cNvSpPr>
            <a:spLocks noGrp="1"/>
          </p:cNvSpPr>
          <p:nvPr>
            <p:ph type="title"/>
          </p:nvPr>
        </p:nvSpPr>
        <p:spPr/>
        <p:txBody>
          <a:bodyPr/>
          <a:lstStyle/>
          <a:p>
            <a:r>
              <a:rPr lang="fr-FR" dirty="0"/>
              <a:t>Quelques informations…</a:t>
            </a:r>
          </a:p>
        </p:txBody>
      </p:sp>
      <p:sp>
        <p:nvSpPr>
          <p:cNvPr id="3" name="Espace réservé du contenu 2">
            <a:extLst>
              <a:ext uri="{FF2B5EF4-FFF2-40B4-BE49-F238E27FC236}">
                <a16:creationId xmlns:a16="http://schemas.microsoft.com/office/drawing/2014/main" id="{67F3DF70-14C9-1442-65B3-1074DF731919}"/>
              </a:ext>
            </a:extLst>
          </p:cNvPr>
          <p:cNvSpPr>
            <a:spLocks noGrp="1"/>
          </p:cNvSpPr>
          <p:nvPr>
            <p:ph idx="1"/>
          </p:nvPr>
        </p:nvSpPr>
        <p:spPr/>
        <p:txBody>
          <a:bodyPr/>
          <a:lstStyle/>
          <a:p>
            <a:r>
              <a:rPr lang="fr-FR" dirty="0"/>
              <a:t>Le client ne touche pas aux bases de données. </a:t>
            </a:r>
          </a:p>
          <a:p>
            <a:r>
              <a:rPr lang="fr-FR" dirty="0"/>
              <a:t>Celles-ci seront remplies manuellement par la personne qui récoltera le formulaire remplie. </a:t>
            </a:r>
          </a:p>
          <a:p>
            <a:r>
              <a:rPr lang="fr-FR" dirty="0"/>
              <a:t>Ces bases de données servent uniquement à automatiser le remplissage du formulaire.</a:t>
            </a:r>
          </a:p>
          <a:p>
            <a:r>
              <a:rPr lang="fr-FR" dirty="0"/>
              <a:t>Je vais vous expliquer le fonctionnement du fréquencemètre dans la diapo qui va suivre. </a:t>
            </a:r>
          </a:p>
        </p:txBody>
      </p:sp>
    </p:spTree>
    <p:extLst>
      <p:ext uri="{BB962C8B-B14F-4D97-AF65-F5344CB8AC3E}">
        <p14:creationId xmlns:p14="http://schemas.microsoft.com/office/powerpoint/2010/main" val="24131949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D029BD54-A89A-421F-67DB-FD46B9192583}"/>
              </a:ext>
            </a:extLst>
          </p:cNvPr>
          <p:cNvPicPr>
            <a:picLocks noChangeAspect="1"/>
          </p:cNvPicPr>
          <p:nvPr/>
        </p:nvPicPr>
        <p:blipFill>
          <a:blip r:embed="rId2"/>
          <a:stretch>
            <a:fillRect/>
          </a:stretch>
        </p:blipFill>
        <p:spPr>
          <a:xfrm>
            <a:off x="140970" y="95221"/>
            <a:ext cx="12192000" cy="5417878"/>
          </a:xfrm>
          <a:prstGeom prst="rect">
            <a:avLst/>
          </a:prstGeom>
        </p:spPr>
      </p:pic>
      <p:sp>
        <p:nvSpPr>
          <p:cNvPr id="6" name="ZoneTexte 5">
            <a:extLst>
              <a:ext uri="{FF2B5EF4-FFF2-40B4-BE49-F238E27FC236}">
                <a16:creationId xmlns:a16="http://schemas.microsoft.com/office/drawing/2014/main" id="{5AACF102-7EEE-4B1B-B068-255DB54AB1D8}"/>
              </a:ext>
            </a:extLst>
          </p:cNvPr>
          <p:cNvSpPr txBox="1"/>
          <p:nvPr/>
        </p:nvSpPr>
        <p:spPr>
          <a:xfrm>
            <a:off x="691832" y="5662136"/>
            <a:ext cx="10086975" cy="923330"/>
          </a:xfrm>
          <a:prstGeom prst="rect">
            <a:avLst/>
          </a:prstGeom>
          <a:noFill/>
        </p:spPr>
        <p:txBody>
          <a:bodyPr wrap="square" rtlCol="0">
            <a:spAutoFit/>
          </a:bodyPr>
          <a:lstStyle/>
          <a:p>
            <a:r>
              <a:rPr lang="fr-FR" dirty="0"/>
              <a:t>Le fréquencemètre permet de savoir quelle est la fréquence de vol sur une semaine donnée.</a:t>
            </a:r>
          </a:p>
          <a:p>
            <a:r>
              <a:rPr lang="fr-FR" dirty="0"/>
              <a:t>Il contient 7 caractères (chiffres de 1 à 7 ou « _ » représentant chacun un jour de la semaine. </a:t>
            </a:r>
          </a:p>
          <a:p>
            <a:endParaRPr lang="fr-FR" dirty="0"/>
          </a:p>
        </p:txBody>
      </p:sp>
    </p:spTree>
    <p:extLst>
      <p:ext uri="{BB962C8B-B14F-4D97-AF65-F5344CB8AC3E}">
        <p14:creationId xmlns:p14="http://schemas.microsoft.com/office/powerpoint/2010/main" val="35585824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au 4">
            <a:extLst>
              <a:ext uri="{FF2B5EF4-FFF2-40B4-BE49-F238E27FC236}">
                <a16:creationId xmlns:a16="http://schemas.microsoft.com/office/drawing/2014/main" id="{CFE76524-F168-4CF0-440F-69D5B000B721}"/>
              </a:ext>
            </a:extLst>
          </p:cNvPr>
          <p:cNvGraphicFramePr>
            <a:graphicFrameLocks noGrp="1"/>
          </p:cNvGraphicFramePr>
          <p:nvPr>
            <p:extLst>
              <p:ext uri="{D42A27DB-BD31-4B8C-83A1-F6EECF244321}">
                <p14:modId xmlns:p14="http://schemas.microsoft.com/office/powerpoint/2010/main" val="3706682302"/>
              </p:ext>
            </p:extLst>
          </p:nvPr>
        </p:nvGraphicFramePr>
        <p:xfrm>
          <a:off x="2031999" y="1100666"/>
          <a:ext cx="8128000" cy="2966720"/>
        </p:xfrm>
        <a:graphic>
          <a:graphicData uri="http://schemas.openxmlformats.org/drawingml/2006/table">
            <a:tbl>
              <a:tblPr bandRow="1">
                <a:tableStyleId>{5C22544A-7EE6-4342-B048-85BDC9FD1C3A}</a:tableStyleId>
              </a:tblPr>
              <a:tblGrid>
                <a:gridCol w="4064000">
                  <a:extLst>
                    <a:ext uri="{9D8B030D-6E8A-4147-A177-3AD203B41FA5}">
                      <a16:colId xmlns:a16="http://schemas.microsoft.com/office/drawing/2014/main" val="1616372440"/>
                    </a:ext>
                  </a:extLst>
                </a:gridCol>
                <a:gridCol w="4064000">
                  <a:extLst>
                    <a:ext uri="{9D8B030D-6E8A-4147-A177-3AD203B41FA5}">
                      <a16:colId xmlns:a16="http://schemas.microsoft.com/office/drawing/2014/main" val="2578585335"/>
                    </a:ext>
                  </a:extLst>
                </a:gridCol>
              </a:tblGrid>
              <a:tr h="370840">
                <a:tc>
                  <a:txBody>
                    <a:bodyPr/>
                    <a:lstStyle/>
                    <a:p>
                      <a:r>
                        <a:rPr lang="fr-FR" dirty="0"/>
                        <a:t>1</a:t>
                      </a:r>
                    </a:p>
                  </a:txBody>
                  <a:tcPr/>
                </a:tc>
                <a:tc>
                  <a:txBody>
                    <a:bodyPr/>
                    <a:lstStyle/>
                    <a:p>
                      <a:r>
                        <a:rPr lang="fr-FR" dirty="0"/>
                        <a:t>Vol opéré le Lundi</a:t>
                      </a:r>
                    </a:p>
                  </a:txBody>
                  <a:tcPr/>
                </a:tc>
                <a:extLst>
                  <a:ext uri="{0D108BD9-81ED-4DB2-BD59-A6C34878D82A}">
                    <a16:rowId xmlns:a16="http://schemas.microsoft.com/office/drawing/2014/main" val="298343175"/>
                  </a:ext>
                </a:extLst>
              </a:tr>
              <a:tr h="370840">
                <a:tc>
                  <a:txBody>
                    <a:bodyPr/>
                    <a:lstStyle/>
                    <a:p>
                      <a:r>
                        <a:rPr lang="fr-FR" dirty="0"/>
                        <a:t>2</a:t>
                      </a:r>
                    </a:p>
                  </a:txBody>
                  <a:tcPr/>
                </a:tc>
                <a:tc>
                  <a:txBody>
                    <a:bodyPr/>
                    <a:lstStyle/>
                    <a:p>
                      <a:r>
                        <a:rPr lang="fr-FR" dirty="0"/>
                        <a:t>Vol opéré le Mardi</a:t>
                      </a:r>
                    </a:p>
                  </a:txBody>
                  <a:tcPr/>
                </a:tc>
                <a:extLst>
                  <a:ext uri="{0D108BD9-81ED-4DB2-BD59-A6C34878D82A}">
                    <a16:rowId xmlns:a16="http://schemas.microsoft.com/office/drawing/2014/main" val="3865187981"/>
                  </a:ext>
                </a:extLst>
              </a:tr>
              <a:tr h="370840">
                <a:tc>
                  <a:txBody>
                    <a:bodyPr/>
                    <a:lstStyle/>
                    <a:p>
                      <a:r>
                        <a:rPr lang="fr-FR" dirty="0"/>
                        <a:t>3</a:t>
                      </a:r>
                    </a:p>
                  </a:txBody>
                  <a:tcPr/>
                </a:tc>
                <a:tc>
                  <a:txBody>
                    <a:bodyPr/>
                    <a:lstStyle/>
                    <a:p>
                      <a:r>
                        <a:rPr lang="fr-FR" dirty="0"/>
                        <a:t>Vol opéré le Mercredi</a:t>
                      </a:r>
                    </a:p>
                  </a:txBody>
                  <a:tcPr/>
                </a:tc>
                <a:extLst>
                  <a:ext uri="{0D108BD9-81ED-4DB2-BD59-A6C34878D82A}">
                    <a16:rowId xmlns:a16="http://schemas.microsoft.com/office/drawing/2014/main" val="993651083"/>
                  </a:ext>
                </a:extLst>
              </a:tr>
              <a:tr h="370840">
                <a:tc>
                  <a:txBody>
                    <a:bodyPr/>
                    <a:lstStyle/>
                    <a:p>
                      <a:r>
                        <a:rPr lang="fr-FR" dirty="0"/>
                        <a:t>4</a:t>
                      </a:r>
                    </a:p>
                  </a:txBody>
                  <a:tcPr/>
                </a:tc>
                <a:tc>
                  <a:txBody>
                    <a:bodyPr/>
                    <a:lstStyle/>
                    <a:p>
                      <a:r>
                        <a:rPr lang="fr-FR" dirty="0"/>
                        <a:t>Vol opéré le Jeudi</a:t>
                      </a:r>
                    </a:p>
                  </a:txBody>
                  <a:tcPr/>
                </a:tc>
                <a:extLst>
                  <a:ext uri="{0D108BD9-81ED-4DB2-BD59-A6C34878D82A}">
                    <a16:rowId xmlns:a16="http://schemas.microsoft.com/office/drawing/2014/main" val="1783822313"/>
                  </a:ext>
                </a:extLst>
              </a:tr>
              <a:tr h="370840">
                <a:tc>
                  <a:txBody>
                    <a:bodyPr/>
                    <a:lstStyle/>
                    <a:p>
                      <a:r>
                        <a:rPr lang="fr-FR" dirty="0"/>
                        <a:t>5</a:t>
                      </a:r>
                    </a:p>
                  </a:txBody>
                  <a:tcPr/>
                </a:tc>
                <a:tc>
                  <a:txBody>
                    <a:bodyPr/>
                    <a:lstStyle/>
                    <a:p>
                      <a:r>
                        <a:rPr lang="fr-FR" dirty="0"/>
                        <a:t>Vol opéré le Vendredi</a:t>
                      </a:r>
                    </a:p>
                  </a:txBody>
                  <a:tcPr/>
                </a:tc>
                <a:extLst>
                  <a:ext uri="{0D108BD9-81ED-4DB2-BD59-A6C34878D82A}">
                    <a16:rowId xmlns:a16="http://schemas.microsoft.com/office/drawing/2014/main" val="1647579330"/>
                  </a:ext>
                </a:extLst>
              </a:tr>
              <a:tr h="370840">
                <a:tc>
                  <a:txBody>
                    <a:bodyPr/>
                    <a:lstStyle/>
                    <a:p>
                      <a:r>
                        <a:rPr lang="fr-FR" dirty="0"/>
                        <a:t>6</a:t>
                      </a:r>
                    </a:p>
                  </a:txBody>
                  <a:tcPr/>
                </a:tc>
                <a:tc>
                  <a:txBody>
                    <a:bodyPr/>
                    <a:lstStyle/>
                    <a:p>
                      <a:r>
                        <a:rPr lang="fr-FR" dirty="0"/>
                        <a:t>Vol opéré le Samedi</a:t>
                      </a:r>
                    </a:p>
                  </a:txBody>
                  <a:tcPr/>
                </a:tc>
                <a:extLst>
                  <a:ext uri="{0D108BD9-81ED-4DB2-BD59-A6C34878D82A}">
                    <a16:rowId xmlns:a16="http://schemas.microsoft.com/office/drawing/2014/main" val="595094359"/>
                  </a:ext>
                </a:extLst>
              </a:tr>
              <a:tr h="370840">
                <a:tc>
                  <a:txBody>
                    <a:bodyPr/>
                    <a:lstStyle/>
                    <a:p>
                      <a:r>
                        <a:rPr lang="fr-FR" dirty="0"/>
                        <a:t>7</a:t>
                      </a:r>
                    </a:p>
                  </a:txBody>
                  <a:tcPr/>
                </a:tc>
                <a:tc>
                  <a:txBody>
                    <a:bodyPr/>
                    <a:lstStyle/>
                    <a:p>
                      <a:r>
                        <a:rPr lang="fr-FR" dirty="0"/>
                        <a:t>Vol opéré le Dimanche</a:t>
                      </a:r>
                    </a:p>
                  </a:txBody>
                  <a:tcPr/>
                </a:tc>
                <a:extLst>
                  <a:ext uri="{0D108BD9-81ED-4DB2-BD59-A6C34878D82A}">
                    <a16:rowId xmlns:a16="http://schemas.microsoft.com/office/drawing/2014/main" val="1879431786"/>
                  </a:ext>
                </a:extLst>
              </a:tr>
              <a:tr h="370840">
                <a:tc>
                  <a:txBody>
                    <a:bodyPr/>
                    <a:lstStyle/>
                    <a:p>
                      <a:r>
                        <a:rPr lang="fr-FR" dirty="0"/>
                        <a:t>_</a:t>
                      </a:r>
                    </a:p>
                  </a:txBody>
                  <a:tcPr/>
                </a:tc>
                <a:tc>
                  <a:txBody>
                    <a:bodyPr/>
                    <a:lstStyle/>
                    <a:p>
                      <a:r>
                        <a:rPr lang="fr-FR" dirty="0"/>
                        <a:t>Pas de vol le jour correspondant</a:t>
                      </a:r>
                    </a:p>
                  </a:txBody>
                  <a:tcPr/>
                </a:tc>
                <a:extLst>
                  <a:ext uri="{0D108BD9-81ED-4DB2-BD59-A6C34878D82A}">
                    <a16:rowId xmlns:a16="http://schemas.microsoft.com/office/drawing/2014/main" val="1598933942"/>
                  </a:ext>
                </a:extLst>
              </a:tr>
            </a:tbl>
          </a:graphicData>
        </a:graphic>
      </p:graphicFrame>
      <p:sp>
        <p:nvSpPr>
          <p:cNvPr id="5" name="Titre 1">
            <a:extLst>
              <a:ext uri="{FF2B5EF4-FFF2-40B4-BE49-F238E27FC236}">
                <a16:creationId xmlns:a16="http://schemas.microsoft.com/office/drawing/2014/main" id="{1E798D9C-C714-F65C-9501-879B005F7AEF}"/>
              </a:ext>
            </a:extLst>
          </p:cNvPr>
          <p:cNvSpPr>
            <a:spLocks noGrp="1"/>
          </p:cNvSpPr>
          <p:nvPr>
            <p:ph type="title"/>
          </p:nvPr>
        </p:nvSpPr>
        <p:spPr>
          <a:xfrm>
            <a:off x="2576512" y="0"/>
            <a:ext cx="7038975" cy="742950"/>
          </a:xfrm>
        </p:spPr>
        <p:txBody>
          <a:bodyPr/>
          <a:lstStyle/>
          <a:p>
            <a:r>
              <a:rPr lang="fr-FR" dirty="0"/>
              <a:t>Légende du fréquencemètre</a:t>
            </a:r>
          </a:p>
        </p:txBody>
      </p:sp>
    </p:spTree>
    <p:extLst>
      <p:ext uri="{BB962C8B-B14F-4D97-AF65-F5344CB8AC3E}">
        <p14:creationId xmlns:p14="http://schemas.microsoft.com/office/powerpoint/2010/main" val="3316797124"/>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276</TotalTime>
  <Words>2010</Words>
  <Application>Microsoft Office PowerPoint</Application>
  <PresentationFormat>Grand écran</PresentationFormat>
  <Paragraphs>169</Paragraphs>
  <Slides>27</Slides>
  <Notes>0</Notes>
  <HiddenSlides>0</HiddenSlides>
  <MMClips>0</MMClips>
  <ScaleCrop>false</ScaleCrop>
  <HeadingPairs>
    <vt:vector size="6" baseType="variant">
      <vt:variant>
        <vt:lpstr>Polices utilisées</vt:lpstr>
      </vt:variant>
      <vt:variant>
        <vt:i4>4</vt:i4>
      </vt:variant>
      <vt:variant>
        <vt:lpstr>Thème</vt:lpstr>
      </vt:variant>
      <vt:variant>
        <vt:i4>1</vt:i4>
      </vt:variant>
      <vt:variant>
        <vt:lpstr>Titres des diapositives</vt:lpstr>
      </vt:variant>
      <vt:variant>
        <vt:i4>27</vt:i4>
      </vt:variant>
    </vt:vector>
  </HeadingPairs>
  <TitlesOfParts>
    <vt:vector size="32" baseType="lpstr">
      <vt:lpstr>Arial</vt:lpstr>
      <vt:lpstr>Calibri</vt:lpstr>
      <vt:lpstr>Calibri Light</vt:lpstr>
      <vt:lpstr>Wingdings</vt:lpstr>
      <vt:lpstr>Thème Office</vt:lpstr>
      <vt:lpstr>Présentation PowerPoint</vt:lpstr>
      <vt:lpstr>Principe</vt:lpstr>
      <vt:lpstr>Présentation PowerPoint</vt:lpstr>
      <vt:lpstr>Présentation PowerPoint</vt:lpstr>
      <vt:lpstr>Descriptif des base de données</vt:lpstr>
      <vt:lpstr>Présentation PowerPoint</vt:lpstr>
      <vt:lpstr>Quelques informations…</vt:lpstr>
      <vt:lpstr>Présentation PowerPoint</vt:lpstr>
      <vt:lpstr>Légende du fréquencemètre</vt:lpstr>
      <vt:lpstr>Exemple concret</vt:lpstr>
      <vt:lpstr>Même procédé dans les deux bases de données</vt:lpstr>
      <vt:lpstr>Contextualisation</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Ce que je souhaiterai également</vt:lpstr>
      <vt:lpstr>Présentation PowerPoint</vt:lpstr>
      <vt:lpstr>Présentation PowerPoint</vt:lpstr>
      <vt:lpstr>Présentation PowerPoint</vt:lpstr>
      <vt:lpstr>Présentation PowerPoint</vt:lpstr>
      <vt:lpstr>Présentation PowerPoint</vt:lpstr>
      <vt:lpstr>Présentation PowerPoint</vt:lpstr>
      <vt:lpstr>Sauvegarde de la modification</vt:lpstr>
    </vt:vector>
  </TitlesOfParts>
  <Company>Air France - KLM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Salur, Jean Baptiste (JH GS) - AF</dc:creator>
  <cp:lastModifiedBy>Salur, Jean Baptiste (JH GS) - AF</cp:lastModifiedBy>
  <cp:revision>1</cp:revision>
  <dcterms:created xsi:type="dcterms:W3CDTF">2023-11-08T10:22:26Z</dcterms:created>
  <dcterms:modified xsi:type="dcterms:W3CDTF">2023-12-12T11:04:45Z</dcterms:modified>
</cp:coreProperties>
</file>