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90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615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508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899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31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599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576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967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863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826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0917F-C4CC-4A8A-A193-4ABA734B132B}" type="datetimeFigureOut">
              <a:rPr lang="fr-FR" smtClean="0"/>
              <a:t>10/09/2020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B674D-E32D-43B4-88DE-7AF5CC65BD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333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44752" y="4654677"/>
            <a:ext cx="9436608" cy="3017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48</a:t>
            </a:r>
            <a:endParaRPr lang="fr-FR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1444752" y="1638300"/>
            <a:ext cx="0" cy="36576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10881360" y="1638300"/>
            <a:ext cx="0" cy="36576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/>
          <p:cNvCxnSpPr/>
          <p:nvPr/>
        </p:nvCxnSpPr>
        <p:spPr>
          <a:xfrm>
            <a:off x="1444752" y="1638300"/>
            <a:ext cx="24117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>
            <a:off x="1444752" y="5295900"/>
            <a:ext cx="24117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>
            <a:off x="10640187" y="1638300"/>
            <a:ext cx="24117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10640187" y="5295900"/>
            <a:ext cx="24117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>
            <a:stCxn id="2" idx="0"/>
            <a:endCxn id="66" idx="24"/>
          </p:cNvCxnSpPr>
          <p:nvPr/>
        </p:nvCxnSpPr>
        <p:spPr>
          <a:xfrm flipH="1" flipV="1">
            <a:off x="6162675" y="4333875"/>
            <a:ext cx="381" cy="320802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" name="Connecteur droit 9"/>
          <p:cNvCxnSpPr>
            <a:endCxn id="62" idx="23"/>
          </p:cNvCxnSpPr>
          <p:nvPr/>
        </p:nvCxnSpPr>
        <p:spPr>
          <a:xfrm flipV="1">
            <a:off x="2822384" y="4144867"/>
            <a:ext cx="0" cy="520828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" name="Connecteur droit 18"/>
          <p:cNvCxnSpPr>
            <a:endCxn id="64" idx="16"/>
          </p:cNvCxnSpPr>
          <p:nvPr/>
        </p:nvCxnSpPr>
        <p:spPr>
          <a:xfrm flipH="1" flipV="1">
            <a:off x="4419600" y="4029075"/>
            <a:ext cx="6096" cy="634365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" name="Connecteur droit 20"/>
          <p:cNvCxnSpPr/>
          <p:nvPr/>
        </p:nvCxnSpPr>
        <p:spPr>
          <a:xfrm flipV="1">
            <a:off x="5165979" y="3474720"/>
            <a:ext cx="381" cy="1152527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6" name="Connecteur droit 25"/>
          <p:cNvCxnSpPr>
            <a:endCxn id="71" idx="0"/>
          </p:cNvCxnSpPr>
          <p:nvPr/>
        </p:nvCxnSpPr>
        <p:spPr>
          <a:xfrm flipH="1" flipV="1">
            <a:off x="6619875" y="4105275"/>
            <a:ext cx="381" cy="549021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8" name="Connecteur droit 27"/>
          <p:cNvCxnSpPr>
            <a:endCxn id="71" idx="18"/>
          </p:cNvCxnSpPr>
          <p:nvPr/>
        </p:nvCxnSpPr>
        <p:spPr>
          <a:xfrm flipV="1">
            <a:off x="7410450" y="4562475"/>
            <a:ext cx="0" cy="92203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 flipV="1">
            <a:off x="9143619" y="2633472"/>
            <a:ext cx="381" cy="2030351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2" name="Connecteur droit 31"/>
          <p:cNvCxnSpPr>
            <a:endCxn id="6" idx="0"/>
          </p:cNvCxnSpPr>
          <p:nvPr/>
        </p:nvCxnSpPr>
        <p:spPr>
          <a:xfrm flipV="1">
            <a:off x="10401300" y="3886200"/>
            <a:ext cx="4572" cy="768478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1" name="Forme libre 60"/>
          <p:cNvSpPr/>
          <p:nvPr/>
        </p:nvSpPr>
        <p:spPr>
          <a:xfrm>
            <a:off x="1447800" y="4143376"/>
            <a:ext cx="1352550" cy="417608"/>
          </a:xfrm>
          <a:custGeom>
            <a:avLst/>
            <a:gdLst>
              <a:gd name="connsiteX0" fmla="*/ 1352550 w 1352550"/>
              <a:gd name="connsiteY0" fmla="*/ 0 h 447851"/>
              <a:gd name="connsiteX1" fmla="*/ 1304925 w 1352550"/>
              <a:gd name="connsiteY1" fmla="*/ 19050 h 447851"/>
              <a:gd name="connsiteX2" fmla="*/ 1276350 w 1352550"/>
              <a:gd name="connsiteY2" fmla="*/ 28575 h 447851"/>
              <a:gd name="connsiteX3" fmla="*/ 1257300 w 1352550"/>
              <a:gd name="connsiteY3" fmla="*/ 66675 h 447851"/>
              <a:gd name="connsiteX4" fmla="*/ 1162050 w 1352550"/>
              <a:gd name="connsiteY4" fmla="*/ 95250 h 447851"/>
              <a:gd name="connsiteX5" fmla="*/ 1076325 w 1352550"/>
              <a:gd name="connsiteY5" fmla="*/ 133350 h 447851"/>
              <a:gd name="connsiteX6" fmla="*/ 1047750 w 1352550"/>
              <a:gd name="connsiteY6" fmla="*/ 142875 h 447851"/>
              <a:gd name="connsiteX7" fmla="*/ 1019175 w 1352550"/>
              <a:gd name="connsiteY7" fmla="*/ 152400 h 447851"/>
              <a:gd name="connsiteX8" fmla="*/ 990600 w 1352550"/>
              <a:gd name="connsiteY8" fmla="*/ 180975 h 447851"/>
              <a:gd name="connsiteX9" fmla="*/ 962025 w 1352550"/>
              <a:gd name="connsiteY9" fmla="*/ 190500 h 447851"/>
              <a:gd name="connsiteX10" fmla="*/ 933450 w 1352550"/>
              <a:gd name="connsiteY10" fmla="*/ 247650 h 447851"/>
              <a:gd name="connsiteX11" fmla="*/ 904875 w 1352550"/>
              <a:gd name="connsiteY11" fmla="*/ 276225 h 447851"/>
              <a:gd name="connsiteX12" fmla="*/ 866775 w 1352550"/>
              <a:gd name="connsiteY12" fmla="*/ 285750 h 447851"/>
              <a:gd name="connsiteX13" fmla="*/ 800100 w 1352550"/>
              <a:gd name="connsiteY13" fmla="*/ 304800 h 447851"/>
              <a:gd name="connsiteX14" fmla="*/ 704850 w 1352550"/>
              <a:gd name="connsiteY14" fmla="*/ 381000 h 447851"/>
              <a:gd name="connsiteX15" fmla="*/ 676275 w 1352550"/>
              <a:gd name="connsiteY15" fmla="*/ 390525 h 447851"/>
              <a:gd name="connsiteX16" fmla="*/ 647700 w 1352550"/>
              <a:gd name="connsiteY16" fmla="*/ 381000 h 447851"/>
              <a:gd name="connsiteX17" fmla="*/ 495300 w 1352550"/>
              <a:gd name="connsiteY17" fmla="*/ 400050 h 447851"/>
              <a:gd name="connsiteX18" fmla="*/ 419100 w 1352550"/>
              <a:gd name="connsiteY18" fmla="*/ 419100 h 447851"/>
              <a:gd name="connsiteX19" fmla="*/ 361950 w 1352550"/>
              <a:gd name="connsiteY19" fmla="*/ 400050 h 447851"/>
              <a:gd name="connsiteX20" fmla="*/ 314325 w 1352550"/>
              <a:gd name="connsiteY20" fmla="*/ 409575 h 447851"/>
              <a:gd name="connsiteX21" fmla="*/ 257175 w 1352550"/>
              <a:gd name="connsiteY21" fmla="*/ 447675 h 447851"/>
              <a:gd name="connsiteX22" fmla="*/ 152400 w 1352550"/>
              <a:gd name="connsiteY22" fmla="*/ 438150 h 447851"/>
              <a:gd name="connsiteX23" fmla="*/ 19050 w 1352550"/>
              <a:gd name="connsiteY23" fmla="*/ 447675 h 447851"/>
              <a:gd name="connsiteX24" fmla="*/ 0 w 1352550"/>
              <a:gd name="connsiteY24" fmla="*/ 447675 h 447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352550" h="447851">
                <a:moveTo>
                  <a:pt x="1352550" y="0"/>
                </a:moveTo>
                <a:cubicBezTo>
                  <a:pt x="1336675" y="6350"/>
                  <a:pt x="1320934" y="13047"/>
                  <a:pt x="1304925" y="19050"/>
                </a:cubicBezTo>
                <a:cubicBezTo>
                  <a:pt x="1295524" y="22575"/>
                  <a:pt x="1283450" y="21475"/>
                  <a:pt x="1276350" y="28575"/>
                </a:cubicBezTo>
                <a:cubicBezTo>
                  <a:pt x="1266310" y="38615"/>
                  <a:pt x="1268659" y="58156"/>
                  <a:pt x="1257300" y="66675"/>
                </a:cubicBezTo>
                <a:cubicBezTo>
                  <a:pt x="1245705" y="75371"/>
                  <a:pt x="1181836" y="90303"/>
                  <a:pt x="1162050" y="95250"/>
                </a:cubicBezTo>
                <a:cubicBezTo>
                  <a:pt x="1116767" y="125439"/>
                  <a:pt x="1144335" y="110680"/>
                  <a:pt x="1076325" y="133350"/>
                </a:cubicBezTo>
                <a:lnTo>
                  <a:pt x="1047750" y="142875"/>
                </a:lnTo>
                <a:lnTo>
                  <a:pt x="1019175" y="152400"/>
                </a:lnTo>
                <a:cubicBezTo>
                  <a:pt x="1009650" y="161925"/>
                  <a:pt x="1001808" y="173503"/>
                  <a:pt x="990600" y="180975"/>
                </a:cubicBezTo>
                <a:cubicBezTo>
                  <a:pt x="982246" y="186544"/>
                  <a:pt x="969865" y="184228"/>
                  <a:pt x="962025" y="190500"/>
                </a:cubicBezTo>
                <a:cubicBezTo>
                  <a:pt x="929909" y="216193"/>
                  <a:pt x="953170" y="218069"/>
                  <a:pt x="933450" y="247650"/>
                </a:cubicBezTo>
                <a:cubicBezTo>
                  <a:pt x="925978" y="258858"/>
                  <a:pt x="916571" y="269542"/>
                  <a:pt x="904875" y="276225"/>
                </a:cubicBezTo>
                <a:cubicBezTo>
                  <a:pt x="893509" y="282720"/>
                  <a:pt x="879362" y="282154"/>
                  <a:pt x="866775" y="285750"/>
                </a:cubicBezTo>
                <a:cubicBezTo>
                  <a:pt x="771122" y="313079"/>
                  <a:pt x="919207" y="275023"/>
                  <a:pt x="800100" y="304800"/>
                </a:cubicBezTo>
                <a:cubicBezTo>
                  <a:pt x="747661" y="357239"/>
                  <a:pt x="759272" y="357676"/>
                  <a:pt x="704850" y="381000"/>
                </a:cubicBezTo>
                <a:cubicBezTo>
                  <a:pt x="695622" y="384955"/>
                  <a:pt x="685800" y="387350"/>
                  <a:pt x="676275" y="390525"/>
                </a:cubicBezTo>
                <a:cubicBezTo>
                  <a:pt x="666750" y="387350"/>
                  <a:pt x="657726" y="380472"/>
                  <a:pt x="647700" y="381000"/>
                </a:cubicBezTo>
                <a:cubicBezTo>
                  <a:pt x="596575" y="383691"/>
                  <a:pt x="495300" y="400050"/>
                  <a:pt x="495300" y="400050"/>
                </a:cubicBezTo>
                <a:cubicBezTo>
                  <a:pt x="458170" y="437180"/>
                  <a:pt x="476458" y="434743"/>
                  <a:pt x="419100" y="419100"/>
                </a:cubicBezTo>
                <a:cubicBezTo>
                  <a:pt x="399727" y="413816"/>
                  <a:pt x="361950" y="400050"/>
                  <a:pt x="361950" y="400050"/>
                </a:cubicBezTo>
                <a:cubicBezTo>
                  <a:pt x="346075" y="403225"/>
                  <a:pt x="329063" y="402876"/>
                  <a:pt x="314325" y="409575"/>
                </a:cubicBezTo>
                <a:cubicBezTo>
                  <a:pt x="293482" y="419049"/>
                  <a:pt x="257175" y="447675"/>
                  <a:pt x="257175" y="447675"/>
                </a:cubicBezTo>
                <a:cubicBezTo>
                  <a:pt x="222250" y="444500"/>
                  <a:pt x="187469" y="438150"/>
                  <a:pt x="152400" y="438150"/>
                </a:cubicBezTo>
                <a:cubicBezTo>
                  <a:pt x="107837" y="438150"/>
                  <a:pt x="63526" y="444895"/>
                  <a:pt x="19050" y="447675"/>
                </a:cubicBezTo>
                <a:cubicBezTo>
                  <a:pt x="12712" y="448071"/>
                  <a:pt x="6350" y="447675"/>
                  <a:pt x="0" y="447675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Forme libre 61"/>
          <p:cNvSpPr/>
          <p:nvPr/>
        </p:nvSpPr>
        <p:spPr>
          <a:xfrm>
            <a:off x="2802260" y="4030567"/>
            <a:ext cx="1639374" cy="228600"/>
          </a:xfrm>
          <a:custGeom>
            <a:avLst/>
            <a:gdLst>
              <a:gd name="connsiteX0" fmla="*/ 1639374 w 1639374"/>
              <a:gd name="connsiteY0" fmla="*/ 0 h 228600"/>
              <a:gd name="connsiteX1" fmla="*/ 1563174 w 1639374"/>
              <a:gd name="connsiteY1" fmla="*/ 66675 h 228600"/>
              <a:gd name="connsiteX2" fmla="*/ 1525074 w 1639374"/>
              <a:gd name="connsiteY2" fmla="*/ 85725 h 228600"/>
              <a:gd name="connsiteX3" fmla="*/ 1448874 w 1639374"/>
              <a:gd name="connsiteY3" fmla="*/ 95250 h 228600"/>
              <a:gd name="connsiteX4" fmla="*/ 1410774 w 1639374"/>
              <a:gd name="connsiteY4" fmla="*/ 104775 h 228600"/>
              <a:gd name="connsiteX5" fmla="*/ 1382199 w 1639374"/>
              <a:gd name="connsiteY5" fmla="*/ 123825 h 228600"/>
              <a:gd name="connsiteX6" fmla="*/ 1353624 w 1639374"/>
              <a:gd name="connsiteY6" fmla="*/ 114300 h 228600"/>
              <a:gd name="connsiteX7" fmla="*/ 1325049 w 1639374"/>
              <a:gd name="connsiteY7" fmla="*/ 142875 h 228600"/>
              <a:gd name="connsiteX8" fmla="*/ 1277424 w 1639374"/>
              <a:gd name="connsiteY8" fmla="*/ 152400 h 228600"/>
              <a:gd name="connsiteX9" fmla="*/ 1248849 w 1639374"/>
              <a:gd name="connsiteY9" fmla="*/ 161925 h 228600"/>
              <a:gd name="connsiteX10" fmla="*/ 1210749 w 1639374"/>
              <a:gd name="connsiteY10" fmla="*/ 171450 h 228600"/>
              <a:gd name="connsiteX11" fmla="*/ 1153599 w 1639374"/>
              <a:gd name="connsiteY11" fmla="*/ 190500 h 228600"/>
              <a:gd name="connsiteX12" fmla="*/ 1115499 w 1639374"/>
              <a:gd name="connsiteY12" fmla="*/ 200025 h 228600"/>
              <a:gd name="connsiteX13" fmla="*/ 1067874 w 1639374"/>
              <a:gd name="connsiteY13" fmla="*/ 209550 h 228600"/>
              <a:gd name="connsiteX14" fmla="*/ 1010724 w 1639374"/>
              <a:gd name="connsiteY14" fmla="*/ 228600 h 228600"/>
              <a:gd name="connsiteX15" fmla="*/ 677349 w 1639374"/>
              <a:gd name="connsiteY15" fmla="*/ 219075 h 228600"/>
              <a:gd name="connsiteX16" fmla="*/ 620199 w 1639374"/>
              <a:gd name="connsiteY16" fmla="*/ 200025 h 228600"/>
              <a:gd name="connsiteX17" fmla="*/ 563049 w 1639374"/>
              <a:gd name="connsiteY17" fmla="*/ 180975 h 228600"/>
              <a:gd name="connsiteX18" fmla="*/ 534474 w 1639374"/>
              <a:gd name="connsiteY18" fmla="*/ 171450 h 228600"/>
              <a:gd name="connsiteX19" fmla="*/ 343974 w 1639374"/>
              <a:gd name="connsiteY19" fmla="*/ 152400 h 228600"/>
              <a:gd name="connsiteX20" fmla="*/ 220149 w 1639374"/>
              <a:gd name="connsiteY20" fmla="*/ 123825 h 228600"/>
              <a:gd name="connsiteX21" fmla="*/ 86799 w 1639374"/>
              <a:gd name="connsiteY21" fmla="*/ 133350 h 228600"/>
              <a:gd name="connsiteX22" fmla="*/ 1074 w 1639374"/>
              <a:gd name="connsiteY22" fmla="*/ 114300 h 228600"/>
              <a:gd name="connsiteX23" fmla="*/ 20124 w 1639374"/>
              <a:gd name="connsiteY23" fmla="*/ 11430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639374" h="228600">
                <a:moveTo>
                  <a:pt x="1639374" y="0"/>
                </a:moveTo>
                <a:cubicBezTo>
                  <a:pt x="1604249" y="35125"/>
                  <a:pt x="1599928" y="45673"/>
                  <a:pt x="1563174" y="66675"/>
                </a:cubicBezTo>
                <a:cubicBezTo>
                  <a:pt x="1550846" y="73720"/>
                  <a:pt x="1538849" y="82281"/>
                  <a:pt x="1525074" y="85725"/>
                </a:cubicBezTo>
                <a:cubicBezTo>
                  <a:pt x="1500241" y="91933"/>
                  <a:pt x="1474123" y="91042"/>
                  <a:pt x="1448874" y="95250"/>
                </a:cubicBezTo>
                <a:cubicBezTo>
                  <a:pt x="1435961" y="97402"/>
                  <a:pt x="1423474" y="101600"/>
                  <a:pt x="1410774" y="104775"/>
                </a:cubicBezTo>
                <a:cubicBezTo>
                  <a:pt x="1401249" y="111125"/>
                  <a:pt x="1393491" y="121943"/>
                  <a:pt x="1382199" y="123825"/>
                </a:cubicBezTo>
                <a:cubicBezTo>
                  <a:pt x="1372295" y="125476"/>
                  <a:pt x="1363149" y="111125"/>
                  <a:pt x="1353624" y="114300"/>
                </a:cubicBezTo>
                <a:cubicBezTo>
                  <a:pt x="1340845" y="118560"/>
                  <a:pt x="1337097" y="136851"/>
                  <a:pt x="1325049" y="142875"/>
                </a:cubicBezTo>
                <a:cubicBezTo>
                  <a:pt x="1310569" y="150115"/>
                  <a:pt x="1293130" y="148473"/>
                  <a:pt x="1277424" y="152400"/>
                </a:cubicBezTo>
                <a:cubicBezTo>
                  <a:pt x="1267684" y="154835"/>
                  <a:pt x="1258503" y="159167"/>
                  <a:pt x="1248849" y="161925"/>
                </a:cubicBezTo>
                <a:cubicBezTo>
                  <a:pt x="1236262" y="165521"/>
                  <a:pt x="1223288" y="167688"/>
                  <a:pt x="1210749" y="171450"/>
                </a:cubicBezTo>
                <a:cubicBezTo>
                  <a:pt x="1191515" y="177220"/>
                  <a:pt x="1173080" y="185630"/>
                  <a:pt x="1153599" y="190500"/>
                </a:cubicBezTo>
                <a:cubicBezTo>
                  <a:pt x="1140899" y="193675"/>
                  <a:pt x="1128278" y="197185"/>
                  <a:pt x="1115499" y="200025"/>
                </a:cubicBezTo>
                <a:cubicBezTo>
                  <a:pt x="1099695" y="203537"/>
                  <a:pt x="1083493" y="205290"/>
                  <a:pt x="1067874" y="209550"/>
                </a:cubicBezTo>
                <a:cubicBezTo>
                  <a:pt x="1048501" y="214834"/>
                  <a:pt x="1010724" y="228600"/>
                  <a:pt x="1010724" y="228600"/>
                </a:cubicBezTo>
                <a:cubicBezTo>
                  <a:pt x="899599" y="225425"/>
                  <a:pt x="788223" y="227188"/>
                  <a:pt x="677349" y="219075"/>
                </a:cubicBezTo>
                <a:cubicBezTo>
                  <a:pt x="657322" y="217610"/>
                  <a:pt x="639249" y="206375"/>
                  <a:pt x="620199" y="200025"/>
                </a:cubicBezTo>
                <a:lnTo>
                  <a:pt x="563049" y="180975"/>
                </a:lnTo>
                <a:cubicBezTo>
                  <a:pt x="553524" y="177800"/>
                  <a:pt x="544437" y="172695"/>
                  <a:pt x="534474" y="171450"/>
                </a:cubicBezTo>
                <a:cubicBezTo>
                  <a:pt x="420337" y="157183"/>
                  <a:pt x="483783" y="164051"/>
                  <a:pt x="343974" y="152400"/>
                </a:cubicBezTo>
                <a:cubicBezTo>
                  <a:pt x="252068" y="129423"/>
                  <a:pt x="293447" y="138485"/>
                  <a:pt x="220149" y="123825"/>
                </a:cubicBezTo>
                <a:cubicBezTo>
                  <a:pt x="175699" y="127000"/>
                  <a:pt x="131362" y="133350"/>
                  <a:pt x="86799" y="133350"/>
                </a:cubicBezTo>
                <a:cubicBezTo>
                  <a:pt x="83793" y="133350"/>
                  <a:pt x="8421" y="117974"/>
                  <a:pt x="1074" y="114300"/>
                </a:cubicBezTo>
                <a:cubicBezTo>
                  <a:pt x="-4606" y="111460"/>
                  <a:pt x="13774" y="114300"/>
                  <a:pt x="20124" y="11430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Forme libre 63"/>
          <p:cNvSpPr/>
          <p:nvPr/>
        </p:nvSpPr>
        <p:spPr>
          <a:xfrm>
            <a:off x="4419600" y="3467100"/>
            <a:ext cx="733425" cy="590550"/>
          </a:xfrm>
          <a:custGeom>
            <a:avLst/>
            <a:gdLst>
              <a:gd name="connsiteX0" fmla="*/ 733425 w 733425"/>
              <a:gd name="connsiteY0" fmla="*/ 0 h 590550"/>
              <a:gd name="connsiteX1" fmla="*/ 666750 w 733425"/>
              <a:gd name="connsiteY1" fmla="*/ 66675 h 590550"/>
              <a:gd name="connsiteX2" fmla="*/ 638175 w 733425"/>
              <a:gd name="connsiteY2" fmla="*/ 95250 h 590550"/>
              <a:gd name="connsiteX3" fmla="*/ 600075 w 733425"/>
              <a:gd name="connsiteY3" fmla="*/ 104775 h 590550"/>
              <a:gd name="connsiteX4" fmla="*/ 561975 w 733425"/>
              <a:gd name="connsiteY4" fmla="*/ 133350 h 590550"/>
              <a:gd name="connsiteX5" fmla="*/ 542925 w 733425"/>
              <a:gd name="connsiteY5" fmla="*/ 171450 h 590550"/>
              <a:gd name="connsiteX6" fmla="*/ 457200 w 733425"/>
              <a:gd name="connsiteY6" fmla="*/ 238125 h 590550"/>
              <a:gd name="connsiteX7" fmla="*/ 409575 w 733425"/>
              <a:gd name="connsiteY7" fmla="*/ 285750 h 590550"/>
              <a:gd name="connsiteX8" fmla="*/ 390525 w 733425"/>
              <a:gd name="connsiteY8" fmla="*/ 314325 h 590550"/>
              <a:gd name="connsiteX9" fmla="*/ 323850 w 733425"/>
              <a:gd name="connsiteY9" fmla="*/ 342900 h 590550"/>
              <a:gd name="connsiteX10" fmla="*/ 285750 w 733425"/>
              <a:gd name="connsiteY10" fmla="*/ 390525 h 590550"/>
              <a:gd name="connsiteX11" fmla="*/ 228600 w 733425"/>
              <a:gd name="connsiteY11" fmla="*/ 438150 h 590550"/>
              <a:gd name="connsiteX12" fmla="*/ 180975 w 733425"/>
              <a:gd name="connsiteY12" fmla="*/ 495300 h 590550"/>
              <a:gd name="connsiteX13" fmla="*/ 152400 w 733425"/>
              <a:gd name="connsiteY13" fmla="*/ 514350 h 590550"/>
              <a:gd name="connsiteX14" fmla="*/ 95250 w 733425"/>
              <a:gd name="connsiteY14" fmla="*/ 552450 h 590550"/>
              <a:gd name="connsiteX15" fmla="*/ 38100 w 733425"/>
              <a:gd name="connsiteY15" fmla="*/ 590550 h 590550"/>
              <a:gd name="connsiteX16" fmla="*/ 0 w 733425"/>
              <a:gd name="connsiteY16" fmla="*/ 561975 h 59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33425" h="590550">
                <a:moveTo>
                  <a:pt x="733425" y="0"/>
                </a:moveTo>
                <a:cubicBezTo>
                  <a:pt x="655859" y="96958"/>
                  <a:pt x="730437" y="13603"/>
                  <a:pt x="666750" y="66675"/>
                </a:cubicBezTo>
                <a:cubicBezTo>
                  <a:pt x="656402" y="75299"/>
                  <a:pt x="649871" y="88567"/>
                  <a:pt x="638175" y="95250"/>
                </a:cubicBezTo>
                <a:cubicBezTo>
                  <a:pt x="626809" y="101745"/>
                  <a:pt x="612775" y="101600"/>
                  <a:pt x="600075" y="104775"/>
                </a:cubicBezTo>
                <a:cubicBezTo>
                  <a:pt x="587375" y="114300"/>
                  <a:pt x="572306" y="121297"/>
                  <a:pt x="561975" y="133350"/>
                </a:cubicBezTo>
                <a:cubicBezTo>
                  <a:pt x="552734" y="144131"/>
                  <a:pt x="551795" y="160362"/>
                  <a:pt x="542925" y="171450"/>
                </a:cubicBezTo>
                <a:cubicBezTo>
                  <a:pt x="496198" y="229859"/>
                  <a:pt x="504803" y="222257"/>
                  <a:pt x="457200" y="238125"/>
                </a:cubicBezTo>
                <a:cubicBezTo>
                  <a:pt x="406400" y="314325"/>
                  <a:pt x="473075" y="222250"/>
                  <a:pt x="409575" y="285750"/>
                </a:cubicBezTo>
                <a:cubicBezTo>
                  <a:pt x="401480" y="293845"/>
                  <a:pt x="398620" y="306230"/>
                  <a:pt x="390525" y="314325"/>
                </a:cubicBezTo>
                <a:cubicBezTo>
                  <a:pt x="368599" y="336251"/>
                  <a:pt x="352997" y="335613"/>
                  <a:pt x="323850" y="342900"/>
                </a:cubicBezTo>
                <a:cubicBezTo>
                  <a:pt x="259943" y="385505"/>
                  <a:pt x="322556" y="335316"/>
                  <a:pt x="285750" y="390525"/>
                </a:cubicBezTo>
                <a:cubicBezTo>
                  <a:pt x="264879" y="421831"/>
                  <a:pt x="254956" y="416186"/>
                  <a:pt x="228600" y="438150"/>
                </a:cubicBezTo>
                <a:cubicBezTo>
                  <a:pt x="134975" y="516171"/>
                  <a:pt x="255900" y="420375"/>
                  <a:pt x="180975" y="495300"/>
                </a:cubicBezTo>
                <a:cubicBezTo>
                  <a:pt x="172880" y="503395"/>
                  <a:pt x="161194" y="507021"/>
                  <a:pt x="152400" y="514350"/>
                </a:cubicBezTo>
                <a:cubicBezTo>
                  <a:pt x="50935" y="598904"/>
                  <a:pt x="185642" y="502232"/>
                  <a:pt x="95250" y="552450"/>
                </a:cubicBezTo>
                <a:cubicBezTo>
                  <a:pt x="75236" y="563569"/>
                  <a:pt x="38100" y="590550"/>
                  <a:pt x="38100" y="590550"/>
                </a:cubicBezTo>
                <a:cubicBezTo>
                  <a:pt x="7280" y="559730"/>
                  <a:pt x="22995" y="561975"/>
                  <a:pt x="0" y="561975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Forme libre 65"/>
          <p:cNvSpPr/>
          <p:nvPr/>
        </p:nvSpPr>
        <p:spPr>
          <a:xfrm>
            <a:off x="5162550" y="3476625"/>
            <a:ext cx="1000125" cy="857250"/>
          </a:xfrm>
          <a:custGeom>
            <a:avLst/>
            <a:gdLst>
              <a:gd name="connsiteX0" fmla="*/ 0 w 1000125"/>
              <a:gd name="connsiteY0" fmla="*/ 0 h 857250"/>
              <a:gd name="connsiteX1" fmla="*/ 47625 w 1000125"/>
              <a:gd name="connsiteY1" fmla="*/ 9525 h 857250"/>
              <a:gd name="connsiteX2" fmla="*/ 66675 w 1000125"/>
              <a:gd name="connsiteY2" fmla="*/ 66675 h 857250"/>
              <a:gd name="connsiteX3" fmla="*/ 95250 w 1000125"/>
              <a:gd name="connsiteY3" fmla="*/ 123825 h 857250"/>
              <a:gd name="connsiteX4" fmla="*/ 123825 w 1000125"/>
              <a:gd name="connsiteY4" fmla="*/ 133350 h 857250"/>
              <a:gd name="connsiteX5" fmla="*/ 190500 w 1000125"/>
              <a:gd name="connsiteY5" fmla="*/ 219075 h 857250"/>
              <a:gd name="connsiteX6" fmla="*/ 219075 w 1000125"/>
              <a:gd name="connsiteY6" fmla="*/ 276225 h 857250"/>
              <a:gd name="connsiteX7" fmla="*/ 247650 w 1000125"/>
              <a:gd name="connsiteY7" fmla="*/ 285750 h 857250"/>
              <a:gd name="connsiteX8" fmla="*/ 295275 w 1000125"/>
              <a:gd name="connsiteY8" fmla="*/ 342900 h 857250"/>
              <a:gd name="connsiteX9" fmla="*/ 361950 w 1000125"/>
              <a:gd name="connsiteY9" fmla="*/ 400050 h 857250"/>
              <a:gd name="connsiteX10" fmla="*/ 390525 w 1000125"/>
              <a:gd name="connsiteY10" fmla="*/ 428625 h 857250"/>
              <a:gd name="connsiteX11" fmla="*/ 457200 w 1000125"/>
              <a:gd name="connsiteY11" fmla="*/ 447675 h 857250"/>
              <a:gd name="connsiteX12" fmla="*/ 504825 w 1000125"/>
              <a:gd name="connsiteY12" fmla="*/ 504825 h 857250"/>
              <a:gd name="connsiteX13" fmla="*/ 523875 w 1000125"/>
              <a:gd name="connsiteY13" fmla="*/ 533400 h 857250"/>
              <a:gd name="connsiteX14" fmla="*/ 552450 w 1000125"/>
              <a:gd name="connsiteY14" fmla="*/ 561975 h 857250"/>
              <a:gd name="connsiteX15" fmla="*/ 571500 w 1000125"/>
              <a:gd name="connsiteY15" fmla="*/ 590550 h 857250"/>
              <a:gd name="connsiteX16" fmla="*/ 666750 w 1000125"/>
              <a:gd name="connsiteY16" fmla="*/ 647700 h 857250"/>
              <a:gd name="connsiteX17" fmla="*/ 695325 w 1000125"/>
              <a:gd name="connsiteY17" fmla="*/ 666750 h 857250"/>
              <a:gd name="connsiteX18" fmla="*/ 723900 w 1000125"/>
              <a:gd name="connsiteY18" fmla="*/ 676275 h 857250"/>
              <a:gd name="connsiteX19" fmla="*/ 781050 w 1000125"/>
              <a:gd name="connsiteY19" fmla="*/ 714375 h 857250"/>
              <a:gd name="connsiteX20" fmla="*/ 838200 w 1000125"/>
              <a:gd name="connsiteY20" fmla="*/ 742950 h 857250"/>
              <a:gd name="connsiteX21" fmla="*/ 857250 w 1000125"/>
              <a:gd name="connsiteY21" fmla="*/ 771525 h 857250"/>
              <a:gd name="connsiteX22" fmla="*/ 914400 w 1000125"/>
              <a:gd name="connsiteY22" fmla="*/ 800100 h 857250"/>
              <a:gd name="connsiteX23" fmla="*/ 971550 w 1000125"/>
              <a:gd name="connsiteY23" fmla="*/ 847725 h 857250"/>
              <a:gd name="connsiteX24" fmla="*/ 1000125 w 1000125"/>
              <a:gd name="connsiteY24" fmla="*/ 857250 h 85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000125" h="857250">
                <a:moveTo>
                  <a:pt x="0" y="0"/>
                </a:moveTo>
                <a:cubicBezTo>
                  <a:pt x="15875" y="3175"/>
                  <a:pt x="36177" y="-1923"/>
                  <a:pt x="47625" y="9525"/>
                </a:cubicBezTo>
                <a:cubicBezTo>
                  <a:pt x="61824" y="23724"/>
                  <a:pt x="60325" y="47625"/>
                  <a:pt x="66675" y="66675"/>
                </a:cubicBezTo>
                <a:cubicBezTo>
                  <a:pt x="72950" y="85499"/>
                  <a:pt x="78464" y="110396"/>
                  <a:pt x="95250" y="123825"/>
                </a:cubicBezTo>
                <a:cubicBezTo>
                  <a:pt x="103090" y="130097"/>
                  <a:pt x="114300" y="130175"/>
                  <a:pt x="123825" y="133350"/>
                </a:cubicBezTo>
                <a:cubicBezTo>
                  <a:pt x="148480" y="158005"/>
                  <a:pt x="179107" y="184896"/>
                  <a:pt x="190500" y="219075"/>
                </a:cubicBezTo>
                <a:cubicBezTo>
                  <a:pt x="196775" y="237899"/>
                  <a:pt x="202289" y="262796"/>
                  <a:pt x="219075" y="276225"/>
                </a:cubicBezTo>
                <a:cubicBezTo>
                  <a:pt x="226915" y="282497"/>
                  <a:pt x="238125" y="282575"/>
                  <a:pt x="247650" y="285750"/>
                </a:cubicBezTo>
                <a:cubicBezTo>
                  <a:pt x="331132" y="369232"/>
                  <a:pt x="228970" y="263334"/>
                  <a:pt x="295275" y="342900"/>
                </a:cubicBezTo>
                <a:cubicBezTo>
                  <a:pt x="324819" y="378353"/>
                  <a:pt x="325161" y="368517"/>
                  <a:pt x="361950" y="400050"/>
                </a:cubicBezTo>
                <a:cubicBezTo>
                  <a:pt x="372177" y="408816"/>
                  <a:pt x="379317" y="421153"/>
                  <a:pt x="390525" y="428625"/>
                </a:cubicBezTo>
                <a:cubicBezTo>
                  <a:pt x="398724" y="434091"/>
                  <a:pt x="452119" y="446405"/>
                  <a:pt x="457200" y="447675"/>
                </a:cubicBezTo>
                <a:cubicBezTo>
                  <a:pt x="504498" y="518621"/>
                  <a:pt x="443709" y="431486"/>
                  <a:pt x="504825" y="504825"/>
                </a:cubicBezTo>
                <a:cubicBezTo>
                  <a:pt x="512154" y="513619"/>
                  <a:pt x="516546" y="524606"/>
                  <a:pt x="523875" y="533400"/>
                </a:cubicBezTo>
                <a:cubicBezTo>
                  <a:pt x="532499" y="543748"/>
                  <a:pt x="543826" y="551627"/>
                  <a:pt x="552450" y="561975"/>
                </a:cubicBezTo>
                <a:cubicBezTo>
                  <a:pt x="559779" y="570769"/>
                  <a:pt x="562885" y="583012"/>
                  <a:pt x="571500" y="590550"/>
                </a:cubicBezTo>
                <a:cubicBezTo>
                  <a:pt x="615360" y="628928"/>
                  <a:pt x="623741" y="623123"/>
                  <a:pt x="666750" y="647700"/>
                </a:cubicBezTo>
                <a:cubicBezTo>
                  <a:pt x="676689" y="653380"/>
                  <a:pt x="685086" y="661630"/>
                  <a:pt x="695325" y="666750"/>
                </a:cubicBezTo>
                <a:cubicBezTo>
                  <a:pt x="704305" y="671240"/>
                  <a:pt x="715123" y="671399"/>
                  <a:pt x="723900" y="676275"/>
                </a:cubicBezTo>
                <a:cubicBezTo>
                  <a:pt x="743914" y="687394"/>
                  <a:pt x="759330" y="707135"/>
                  <a:pt x="781050" y="714375"/>
                </a:cubicBezTo>
                <a:cubicBezTo>
                  <a:pt x="820485" y="727520"/>
                  <a:pt x="801271" y="718331"/>
                  <a:pt x="838200" y="742950"/>
                </a:cubicBezTo>
                <a:cubicBezTo>
                  <a:pt x="844550" y="752475"/>
                  <a:pt x="849155" y="763430"/>
                  <a:pt x="857250" y="771525"/>
                </a:cubicBezTo>
                <a:cubicBezTo>
                  <a:pt x="875714" y="789989"/>
                  <a:pt x="891159" y="792353"/>
                  <a:pt x="914400" y="800100"/>
                </a:cubicBezTo>
                <a:cubicBezTo>
                  <a:pt x="938728" y="836592"/>
                  <a:pt x="926434" y="828389"/>
                  <a:pt x="971550" y="847725"/>
                </a:cubicBezTo>
                <a:cubicBezTo>
                  <a:pt x="980778" y="851680"/>
                  <a:pt x="1000125" y="857250"/>
                  <a:pt x="1000125" y="85725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Forme libre 69"/>
          <p:cNvSpPr/>
          <p:nvPr/>
        </p:nvSpPr>
        <p:spPr>
          <a:xfrm>
            <a:off x="6181725" y="4095750"/>
            <a:ext cx="438150" cy="228600"/>
          </a:xfrm>
          <a:custGeom>
            <a:avLst/>
            <a:gdLst>
              <a:gd name="connsiteX0" fmla="*/ 0 w 438150"/>
              <a:gd name="connsiteY0" fmla="*/ 228600 h 228600"/>
              <a:gd name="connsiteX1" fmla="*/ 47625 w 438150"/>
              <a:gd name="connsiteY1" fmla="*/ 219075 h 228600"/>
              <a:gd name="connsiteX2" fmla="*/ 76200 w 438150"/>
              <a:gd name="connsiteY2" fmla="*/ 200025 h 228600"/>
              <a:gd name="connsiteX3" fmla="*/ 104775 w 438150"/>
              <a:gd name="connsiteY3" fmla="*/ 190500 h 228600"/>
              <a:gd name="connsiteX4" fmla="*/ 133350 w 438150"/>
              <a:gd name="connsiteY4" fmla="*/ 171450 h 228600"/>
              <a:gd name="connsiteX5" fmla="*/ 161925 w 438150"/>
              <a:gd name="connsiteY5" fmla="*/ 161925 h 228600"/>
              <a:gd name="connsiteX6" fmla="*/ 219075 w 438150"/>
              <a:gd name="connsiteY6" fmla="*/ 123825 h 228600"/>
              <a:gd name="connsiteX7" fmla="*/ 247650 w 438150"/>
              <a:gd name="connsiteY7" fmla="*/ 95250 h 228600"/>
              <a:gd name="connsiteX8" fmla="*/ 295275 w 438150"/>
              <a:gd name="connsiteY8" fmla="*/ 85725 h 228600"/>
              <a:gd name="connsiteX9" fmla="*/ 323850 w 438150"/>
              <a:gd name="connsiteY9" fmla="*/ 66675 h 228600"/>
              <a:gd name="connsiteX10" fmla="*/ 381000 w 438150"/>
              <a:gd name="connsiteY10" fmla="*/ 19050 h 228600"/>
              <a:gd name="connsiteX11" fmla="*/ 419100 w 438150"/>
              <a:gd name="connsiteY11" fmla="*/ 9525 h 228600"/>
              <a:gd name="connsiteX12" fmla="*/ 438150 w 438150"/>
              <a:gd name="connsiteY12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38150" h="228600">
                <a:moveTo>
                  <a:pt x="0" y="228600"/>
                </a:moveTo>
                <a:cubicBezTo>
                  <a:pt x="15875" y="225425"/>
                  <a:pt x="32466" y="224759"/>
                  <a:pt x="47625" y="219075"/>
                </a:cubicBezTo>
                <a:cubicBezTo>
                  <a:pt x="58344" y="215055"/>
                  <a:pt x="65961" y="205145"/>
                  <a:pt x="76200" y="200025"/>
                </a:cubicBezTo>
                <a:cubicBezTo>
                  <a:pt x="85180" y="195535"/>
                  <a:pt x="95795" y="194990"/>
                  <a:pt x="104775" y="190500"/>
                </a:cubicBezTo>
                <a:cubicBezTo>
                  <a:pt x="115014" y="185380"/>
                  <a:pt x="123111" y="176570"/>
                  <a:pt x="133350" y="171450"/>
                </a:cubicBezTo>
                <a:cubicBezTo>
                  <a:pt x="142330" y="166960"/>
                  <a:pt x="153148" y="166801"/>
                  <a:pt x="161925" y="161925"/>
                </a:cubicBezTo>
                <a:cubicBezTo>
                  <a:pt x="181939" y="150806"/>
                  <a:pt x="202886" y="140014"/>
                  <a:pt x="219075" y="123825"/>
                </a:cubicBezTo>
                <a:cubicBezTo>
                  <a:pt x="228600" y="114300"/>
                  <a:pt x="235602" y="101274"/>
                  <a:pt x="247650" y="95250"/>
                </a:cubicBezTo>
                <a:cubicBezTo>
                  <a:pt x="262130" y="88010"/>
                  <a:pt x="279400" y="88900"/>
                  <a:pt x="295275" y="85725"/>
                </a:cubicBezTo>
                <a:cubicBezTo>
                  <a:pt x="304800" y="79375"/>
                  <a:pt x="315056" y="74004"/>
                  <a:pt x="323850" y="66675"/>
                </a:cubicBezTo>
                <a:cubicBezTo>
                  <a:pt x="348082" y="46482"/>
                  <a:pt x="351787" y="31570"/>
                  <a:pt x="381000" y="19050"/>
                </a:cubicBezTo>
                <a:cubicBezTo>
                  <a:pt x="393032" y="13893"/>
                  <a:pt x="406681" y="13665"/>
                  <a:pt x="419100" y="9525"/>
                </a:cubicBezTo>
                <a:cubicBezTo>
                  <a:pt x="425835" y="7280"/>
                  <a:pt x="431800" y="3175"/>
                  <a:pt x="438150" y="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Forme libre 70"/>
          <p:cNvSpPr/>
          <p:nvPr/>
        </p:nvSpPr>
        <p:spPr>
          <a:xfrm>
            <a:off x="6619875" y="4105275"/>
            <a:ext cx="790575" cy="514350"/>
          </a:xfrm>
          <a:custGeom>
            <a:avLst/>
            <a:gdLst>
              <a:gd name="connsiteX0" fmla="*/ 0 w 790575"/>
              <a:gd name="connsiteY0" fmla="*/ 0 h 514350"/>
              <a:gd name="connsiteX1" fmla="*/ 95250 w 790575"/>
              <a:gd name="connsiteY1" fmla="*/ 28575 h 514350"/>
              <a:gd name="connsiteX2" fmla="*/ 142875 w 790575"/>
              <a:gd name="connsiteY2" fmla="*/ 95250 h 514350"/>
              <a:gd name="connsiteX3" fmla="*/ 152400 w 790575"/>
              <a:gd name="connsiteY3" fmla="*/ 123825 h 514350"/>
              <a:gd name="connsiteX4" fmla="*/ 180975 w 790575"/>
              <a:gd name="connsiteY4" fmla="*/ 142875 h 514350"/>
              <a:gd name="connsiteX5" fmla="*/ 247650 w 790575"/>
              <a:gd name="connsiteY5" fmla="*/ 180975 h 514350"/>
              <a:gd name="connsiteX6" fmla="*/ 314325 w 790575"/>
              <a:gd name="connsiteY6" fmla="*/ 257175 h 514350"/>
              <a:gd name="connsiteX7" fmla="*/ 333375 w 790575"/>
              <a:gd name="connsiteY7" fmla="*/ 285750 h 514350"/>
              <a:gd name="connsiteX8" fmla="*/ 352425 w 790575"/>
              <a:gd name="connsiteY8" fmla="*/ 314325 h 514350"/>
              <a:gd name="connsiteX9" fmla="*/ 381000 w 790575"/>
              <a:gd name="connsiteY9" fmla="*/ 333375 h 514350"/>
              <a:gd name="connsiteX10" fmla="*/ 400050 w 790575"/>
              <a:gd name="connsiteY10" fmla="*/ 381000 h 514350"/>
              <a:gd name="connsiteX11" fmla="*/ 419100 w 790575"/>
              <a:gd name="connsiteY11" fmla="*/ 438150 h 514350"/>
              <a:gd name="connsiteX12" fmla="*/ 438150 w 790575"/>
              <a:gd name="connsiteY12" fmla="*/ 466725 h 514350"/>
              <a:gd name="connsiteX13" fmla="*/ 561975 w 790575"/>
              <a:gd name="connsiteY13" fmla="*/ 476250 h 514350"/>
              <a:gd name="connsiteX14" fmla="*/ 590550 w 790575"/>
              <a:gd name="connsiteY14" fmla="*/ 485775 h 514350"/>
              <a:gd name="connsiteX15" fmla="*/ 619125 w 790575"/>
              <a:gd name="connsiteY15" fmla="*/ 504825 h 514350"/>
              <a:gd name="connsiteX16" fmla="*/ 657225 w 790575"/>
              <a:gd name="connsiteY16" fmla="*/ 514350 h 514350"/>
              <a:gd name="connsiteX17" fmla="*/ 733425 w 790575"/>
              <a:gd name="connsiteY17" fmla="*/ 485775 h 514350"/>
              <a:gd name="connsiteX18" fmla="*/ 790575 w 790575"/>
              <a:gd name="connsiteY18" fmla="*/ 45720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90575" h="514350">
                <a:moveTo>
                  <a:pt x="0" y="0"/>
                </a:moveTo>
                <a:cubicBezTo>
                  <a:pt x="41967" y="5995"/>
                  <a:pt x="66372" y="-303"/>
                  <a:pt x="95250" y="28575"/>
                </a:cubicBezTo>
                <a:cubicBezTo>
                  <a:pt x="99564" y="32889"/>
                  <a:pt x="137467" y="84433"/>
                  <a:pt x="142875" y="95250"/>
                </a:cubicBezTo>
                <a:cubicBezTo>
                  <a:pt x="147365" y="104230"/>
                  <a:pt x="146128" y="115985"/>
                  <a:pt x="152400" y="123825"/>
                </a:cubicBezTo>
                <a:cubicBezTo>
                  <a:pt x="159551" y="132764"/>
                  <a:pt x="172181" y="135546"/>
                  <a:pt x="180975" y="142875"/>
                </a:cubicBezTo>
                <a:cubicBezTo>
                  <a:pt x="229616" y="183409"/>
                  <a:pt x="185977" y="165557"/>
                  <a:pt x="247650" y="180975"/>
                </a:cubicBezTo>
                <a:cubicBezTo>
                  <a:pt x="295275" y="212725"/>
                  <a:pt x="269875" y="190500"/>
                  <a:pt x="314325" y="257175"/>
                </a:cubicBezTo>
                <a:lnTo>
                  <a:pt x="333375" y="285750"/>
                </a:lnTo>
                <a:cubicBezTo>
                  <a:pt x="339725" y="295275"/>
                  <a:pt x="342900" y="307975"/>
                  <a:pt x="352425" y="314325"/>
                </a:cubicBezTo>
                <a:lnTo>
                  <a:pt x="381000" y="333375"/>
                </a:lnTo>
                <a:cubicBezTo>
                  <a:pt x="387350" y="349250"/>
                  <a:pt x="394207" y="364932"/>
                  <a:pt x="400050" y="381000"/>
                </a:cubicBezTo>
                <a:cubicBezTo>
                  <a:pt x="406912" y="399871"/>
                  <a:pt x="407961" y="421442"/>
                  <a:pt x="419100" y="438150"/>
                </a:cubicBezTo>
                <a:cubicBezTo>
                  <a:pt x="425450" y="447675"/>
                  <a:pt x="427089" y="463775"/>
                  <a:pt x="438150" y="466725"/>
                </a:cubicBezTo>
                <a:cubicBezTo>
                  <a:pt x="478149" y="477391"/>
                  <a:pt x="520700" y="473075"/>
                  <a:pt x="561975" y="476250"/>
                </a:cubicBezTo>
                <a:cubicBezTo>
                  <a:pt x="571500" y="479425"/>
                  <a:pt x="581570" y="481285"/>
                  <a:pt x="590550" y="485775"/>
                </a:cubicBezTo>
                <a:cubicBezTo>
                  <a:pt x="600789" y="490895"/>
                  <a:pt x="608603" y="500316"/>
                  <a:pt x="619125" y="504825"/>
                </a:cubicBezTo>
                <a:cubicBezTo>
                  <a:pt x="631157" y="509982"/>
                  <a:pt x="644525" y="511175"/>
                  <a:pt x="657225" y="514350"/>
                </a:cubicBezTo>
                <a:cubicBezTo>
                  <a:pt x="778014" y="490192"/>
                  <a:pt x="647582" y="522565"/>
                  <a:pt x="733425" y="485775"/>
                </a:cubicBezTo>
                <a:cubicBezTo>
                  <a:pt x="794866" y="459443"/>
                  <a:pt x="752233" y="495542"/>
                  <a:pt x="790575" y="45720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7406640" y="2624328"/>
            <a:ext cx="1728269" cy="1965960"/>
          </a:xfrm>
          <a:custGeom>
            <a:avLst/>
            <a:gdLst>
              <a:gd name="connsiteX0" fmla="*/ 0 w 1728269"/>
              <a:gd name="connsiteY0" fmla="*/ 1947672 h 1965960"/>
              <a:gd name="connsiteX1" fmla="*/ 137160 w 1728269"/>
              <a:gd name="connsiteY1" fmla="*/ 1965960 h 1965960"/>
              <a:gd name="connsiteX2" fmla="*/ 274320 w 1728269"/>
              <a:gd name="connsiteY2" fmla="*/ 1956816 h 1965960"/>
              <a:gd name="connsiteX3" fmla="*/ 301752 w 1728269"/>
              <a:gd name="connsiteY3" fmla="*/ 1938528 h 1965960"/>
              <a:gd name="connsiteX4" fmla="*/ 356616 w 1728269"/>
              <a:gd name="connsiteY4" fmla="*/ 1892808 h 1965960"/>
              <a:gd name="connsiteX5" fmla="*/ 411480 w 1728269"/>
              <a:gd name="connsiteY5" fmla="*/ 1874520 h 1965960"/>
              <a:gd name="connsiteX6" fmla="*/ 438912 w 1728269"/>
              <a:gd name="connsiteY6" fmla="*/ 1810512 h 1965960"/>
              <a:gd name="connsiteX7" fmla="*/ 466344 w 1728269"/>
              <a:gd name="connsiteY7" fmla="*/ 1801368 h 1965960"/>
              <a:gd name="connsiteX8" fmla="*/ 512064 w 1728269"/>
              <a:gd name="connsiteY8" fmla="*/ 1746504 h 1965960"/>
              <a:gd name="connsiteX9" fmla="*/ 539496 w 1728269"/>
              <a:gd name="connsiteY9" fmla="*/ 1673352 h 1965960"/>
              <a:gd name="connsiteX10" fmla="*/ 621792 w 1728269"/>
              <a:gd name="connsiteY10" fmla="*/ 1609344 h 1965960"/>
              <a:gd name="connsiteX11" fmla="*/ 667512 w 1728269"/>
              <a:gd name="connsiteY11" fmla="*/ 1554480 h 1965960"/>
              <a:gd name="connsiteX12" fmla="*/ 694944 w 1728269"/>
              <a:gd name="connsiteY12" fmla="*/ 1527048 h 1965960"/>
              <a:gd name="connsiteX13" fmla="*/ 740664 w 1728269"/>
              <a:gd name="connsiteY13" fmla="*/ 1444752 h 1965960"/>
              <a:gd name="connsiteX14" fmla="*/ 749808 w 1728269"/>
              <a:gd name="connsiteY14" fmla="*/ 1399032 h 1965960"/>
              <a:gd name="connsiteX15" fmla="*/ 777240 w 1728269"/>
              <a:gd name="connsiteY15" fmla="*/ 1389888 h 1965960"/>
              <a:gd name="connsiteX16" fmla="*/ 804672 w 1728269"/>
              <a:gd name="connsiteY16" fmla="*/ 1371600 h 1965960"/>
              <a:gd name="connsiteX17" fmla="*/ 859536 w 1728269"/>
              <a:gd name="connsiteY17" fmla="*/ 1344168 h 1965960"/>
              <a:gd name="connsiteX18" fmla="*/ 905256 w 1728269"/>
              <a:gd name="connsiteY18" fmla="*/ 1280160 h 1965960"/>
              <a:gd name="connsiteX19" fmla="*/ 923544 w 1728269"/>
              <a:gd name="connsiteY19" fmla="*/ 1252728 h 1965960"/>
              <a:gd name="connsiteX20" fmla="*/ 932688 w 1728269"/>
              <a:gd name="connsiteY20" fmla="*/ 1225296 h 1965960"/>
              <a:gd name="connsiteX21" fmla="*/ 969264 w 1728269"/>
              <a:gd name="connsiteY21" fmla="*/ 1170432 h 1965960"/>
              <a:gd name="connsiteX22" fmla="*/ 987552 w 1728269"/>
              <a:gd name="connsiteY22" fmla="*/ 1143000 h 1965960"/>
              <a:gd name="connsiteX23" fmla="*/ 1042416 w 1728269"/>
              <a:gd name="connsiteY23" fmla="*/ 1088136 h 1965960"/>
              <a:gd name="connsiteX24" fmla="*/ 1069848 w 1728269"/>
              <a:gd name="connsiteY24" fmla="*/ 1069848 h 1965960"/>
              <a:gd name="connsiteX25" fmla="*/ 1097280 w 1728269"/>
              <a:gd name="connsiteY25" fmla="*/ 1033272 h 1965960"/>
              <a:gd name="connsiteX26" fmla="*/ 1152144 w 1728269"/>
              <a:gd name="connsiteY26" fmla="*/ 978408 h 1965960"/>
              <a:gd name="connsiteX27" fmla="*/ 1170432 w 1728269"/>
              <a:gd name="connsiteY27" fmla="*/ 941832 h 1965960"/>
              <a:gd name="connsiteX28" fmla="*/ 1179576 w 1728269"/>
              <a:gd name="connsiteY28" fmla="*/ 914400 h 1965960"/>
              <a:gd name="connsiteX29" fmla="*/ 1197864 w 1728269"/>
              <a:gd name="connsiteY29" fmla="*/ 886968 h 1965960"/>
              <a:gd name="connsiteX30" fmla="*/ 1207008 w 1728269"/>
              <a:gd name="connsiteY30" fmla="*/ 850392 h 1965960"/>
              <a:gd name="connsiteX31" fmla="*/ 1216152 w 1728269"/>
              <a:gd name="connsiteY31" fmla="*/ 822960 h 1965960"/>
              <a:gd name="connsiteX32" fmla="*/ 1225296 w 1728269"/>
              <a:gd name="connsiteY32" fmla="*/ 768096 h 1965960"/>
              <a:gd name="connsiteX33" fmla="*/ 1243584 w 1728269"/>
              <a:gd name="connsiteY33" fmla="*/ 731520 h 1965960"/>
              <a:gd name="connsiteX34" fmla="*/ 1252728 w 1728269"/>
              <a:gd name="connsiteY34" fmla="*/ 704088 h 1965960"/>
              <a:gd name="connsiteX35" fmla="*/ 1280160 w 1728269"/>
              <a:gd name="connsiteY35" fmla="*/ 694944 h 1965960"/>
              <a:gd name="connsiteX36" fmla="*/ 1316736 w 1728269"/>
              <a:gd name="connsiteY36" fmla="*/ 667512 h 1965960"/>
              <a:gd name="connsiteX37" fmla="*/ 1325880 w 1728269"/>
              <a:gd name="connsiteY37" fmla="*/ 640080 h 1965960"/>
              <a:gd name="connsiteX38" fmla="*/ 1344168 w 1728269"/>
              <a:gd name="connsiteY38" fmla="*/ 603504 h 1965960"/>
              <a:gd name="connsiteX39" fmla="*/ 1380744 w 1728269"/>
              <a:gd name="connsiteY39" fmla="*/ 530352 h 1965960"/>
              <a:gd name="connsiteX40" fmla="*/ 1408176 w 1728269"/>
              <a:gd name="connsiteY40" fmla="*/ 521208 h 1965960"/>
              <a:gd name="connsiteX41" fmla="*/ 1463040 w 1728269"/>
              <a:gd name="connsiteY41" fmla="*/ 475488 h 1965960"/>
              <a:gd name="connsiteX42" fmla="*/ 1490472 w 1728269"/>
              <a:gd name="connsiteY42" fmla="*/ 448056 h 1965960"/>
              <a:gd name="connsiteX43" fmla="*/ 1508760 w 1728269"/>
              <a:gd name="connsiteY43" fmla="*/ 420624 h 1965960"/>
              <a:gd name="connsiteX44" fmla="*/ 1536192 w 1728269"/>
              <a:gd name="connsiteY44" fmla="*/ 411480 h 1965960"/>
              <a:gd name="connsiteX45" fmla="*/ 1572768 w 1728269"/>
              <a:gd name="connsiteY45" fmla="*/ 347472 h 1965960"/>
              <a:gd name="connsiteX46" fmla="*/ 1609344 w 1728269"/>
              <a:gd name="connsiteY46" fmla="*/ 283464 h 1965960"/>
              <a:gd name="connsiteX47" fmla="*/ 1618488 w 1728269"/>
              <a:gd name="connsiteY47" fmla="*/ 201168 h 1965960"/>
              <a:gd name="connsiteX48" fmla="*/ 1636776 w 1728269"/>
              <a:gd name="connsiteY48" fmla="*/ 173736 h 1965960"/>
              <a:gd name="connsiteX49" fmla="*/ 1664208 w 1728269"/>
              <a:gd name="connsiteY49" fmla="*/ 118872 h 1965960"/>
              <a:gd name="connsiteX50" fmla="*/ 1673352 w 1728269"/>
              <a:gd name="connsiteY50" fmla="*/ 64008 h 1965960"/>
              <a:gd name="connsiteX51" fmla="*/ 1700784 w 1728269"/>
              <a:gd name="connsiteY51" fmla="*/ 27432 h 1965960"/>
              <a:gd name="connsiteX52" fmla="*/ 1728216 w 1728269"/>
              <a:gd name="connsiteY52" fmla="*/ 0 h 196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728269" h="1965960">
                <a:moveTo>
                  <a:pt x="0" y="1947672"/>
                </a:moveTo>
                <a:cubicBezTo>
                  <a:pt x="48637" y="1957399"/>
                  <a:pt x="83708" y="1965960"/>
                  <a:pt x="137160" y="1965960"/>
                </a:cubicBezTo>
                <a:cubicBezTo>
                  <a:pt x="182981" y="1965960"/>
                  <a:pt x="228600" y="1959864"/>
                  <a:pt x="274320" y="1956816"/>
                </a:cubicBezTo>
                <a:cubicBezTo>
                  <a:pt x="283464" y="1950720"/>
                  <a:pt x="293309" y="1945563"/>
                  <a:pt x="301752" y="1938528"/>
                </a:cubicBezTo>
                <a:cubicBezTo>
                  <a:pt x="326362" y="1918020"/>
                  <a:pt x="327427" y="1905781"/>
                  <a:pt x="356616" y="1892808"/>
                </a:cubicBezTo>
                <a:cubicBezTo>
                  <a:pt x="374232" y="1884979"/>
                  <a:pt x="411480" y="1874520"/>
                  <a:pt x="411480" y="1874520"/>
                </a:cubicBezTo>
                <a:cubicBezTo>
                  <a:pt x="416945" y="1858126"/>
                  <a:pt x="427613" y="1821811"/>
                  <a:pt x="438912" y="1810512"/>
                </a:cubicBezTo>
                <a:cubicBezTo>
                  <a:pt x="445728" y="1803696"/>
                  <a:pt x="457200" y="1804416"/>
                  <a:pt x="466344" y="1801368"/>
                </a:cubicBezTo>
                <a:cubicBezTo>
                  <a:pt x="482822" y="1784890"/>
                  <a:pt x="502516" y="1768783"/>
                  <a:pt x="512064" y="1746504"/>
                </a:cubicBezTo>
                <a:cubicBezTo>
                  <a:pt x="532576" y="1698642"/>
                  <a:pt x="506843" y="1719066"/>
                  <a:pt x="539496" y="1673352"/>
                </a:cubicBezTo>
                <a:cubicBezTo>
                  <a:pt x="571671" y="1628307"/>
                  <a:pt x="574523" y="1656613"/>
                  <a:pt x="621792" y="1609344"/>
                </a:cubicBezTo>
                <a:cubicBezTo>
                  <a:pt x="701935" y="1529201"/>
                  <a:pt x="603859" y="1630863"/>
                  <a:pt x="667512" y="1554480"/>
                </a:cubicBezTo>
                <a:cubicBezTo>
                  <a:pt x="675791" y="1544546"/>
                  <a:pt x="687005" y="1537256"/>
                  <a:pt x="694944" y="1527048"/>
                </a:cubicBezTo>
                <a:cubicBezTo>
                  <a:pt x="720035" y="1494788"/>
                  <a:pt x="731950" y="1479606"/>
                  <a:pt x="740664" y="1444752"/>
                </a:cubicBezTo>
                <a:cubicBezTo>
                  <a:pt x="744433" y="1429674"/>
                  <a:pt x="741187" y="1411964"/>
                  <a:pt x="749808" y="1399032"/>
                </a:cubicBezTo>
                <a:cubicBezTo>
                  <a:pt x="755155" y="1391012"/>
                  <a:pt x="768619" y="1394199"/>
                  <a:pt x="777240" y="1389888"/>
                </a:cubicBezTo>
                <a:cubicBezTo>
                  <a:pt x="787070" y="1384973"/>
                  <a:pt x="794842" y="1376515"/>
                  <a:pt x="804672" y="1371600"/>
                </a:cubicBezTo>
                <a:cubicBezTo>
                  <a:pt x="880388" y="1333742"/>
                  <a:pt x="780920" y="1396579"/>
                  <a:pt x="859536" y="1344168"/>
                </a:cubicBezTo>
                <a:cubicBezTo>
                  <a:pt x="902635" y="1279519"/>
                  <a:pt x="848546" y="1359554"/>
                  <a:pt x="905256" y="1280160"/>
                </a:cubicBezTo>
                <a:cubicBezTo>
                  <a:pt x="911644" y="1271217"/>
                  <a:pt x="918629" y="1262558"/>
                  <a:pt x="923544" y="1252728"/>
                </a:cubicBezTo>
                <a:cubicBezTo>
                  <a:pt x="927855" y="1244107"/>
                  <a:pt x="928007" y="1233722"/>
                  <a:pt x="932688" y="1225296"/>
                </a:cubicBezTo>
                <a:cubicBezTo>
                  <a:pt x="943362" y="1206083"/>
                  <a:pt x="957072" y="1188720"/>
                  <a:pt x="969264" y="1170432"/>
                </a:cubicBezTo>
                <a:cubicBezTo>
                  <a:pt x="975360" y="1161288"/>
                  <a:pt x="979781" y="1150771"/>
                  <a:pt x="987552" y="1143000"/>
                </a:cubicBezTo>
                <a:cubicBezTo>
                  <a:pt x="1005840" y="1124712"/>
                  <a:pt x="1020897" y="1102482"/>
                  <a:pt x="1042416" y="1088136"/>
                </a:cubicBezTo>
                <a:cubicBezTo>
                  <a:pt x="1051560" y="1082040"/>
                  <a:pt x="1062077" y="1077619"/>
                  <a:pt x="1069848" y="1069848"/>
                </a:cubicBezTo>
                <a:cubicBezTo>
                  <a:pt x="1080624" y="1059072"/>
                  <a:pt x="1087085" y="1044600"/>
                  <a:pt x="1097280" y="1033272"/>
                </a:cubicBezTo>
                <a:cubicBezTo>
                  <a:pt x="1114582" y="1014048"/>
                  <a:pt x="1140578" y="1001541"/>
                  <a:pt x="1152144" y="978408"/>
                </a:cubicBezTo>
                <a:cubicBezTo>
                  <a:pt x="1158240" y="966216"/>
                  <a:pt x="1165062" y="954361"/>
                  <a:pt x="1170432" y="941832"/>
                </a:cubicBezTo>
                <a:cubicBezTo>
                  <a:pt x="1174229" y="932973"/>
                  <a:pt x="1175265" y="923021"/>
                  <a:pt x="1179576" y="914400"/>
                </a:cubicBezTo>
                <a:cubicBezTo>
                  <a:pt x="1184491" y="904570"/>
                  <a:pt x="1191768" y="896112"/>
                  <a:pt x="1197864" y="886968"/>
                </a:cubicBezTo>
                <a:cubicBezTo>
                  <a:pt x="1200912" y="874776"/>
                  <a:pt x="1203556" y="862476"/>
                  <a:pt x="1207008" y="850392"/>
                </a:cubicBezTo>
                <a:cubicBezTo>
                  <a:pt x="1209656" y="841124"/>
                  <a:pt x="1214061" y="832369"/>
                  <a:pt x="1216152" y="822960"/>
                </a:cubicBezTo>
                <a:cubicBezTo>
                  <a:pt x="1220174" y="804861"/>
                  <a:pt x="1219968" y="785854"/>
                  <a:pt x="1225296" y="768096"/>
                </a:cubicBezTo>
                <a:cubicBezTo>
                  <a:pt x="1229213" y="755040"/>
                  <a:pt x="1238214" y="744049"/>
                  <a:pt x="1243584" y="731520"/>
                </a:cubicBezTo>
                <a:cubicBezTo>
                  <a:pt x="1247381" y="722661"/>
                  <a:pt x="1245912" y="710904"/>
                  <a:pt x="1252728" y="704088"/>
                </a:cubicBezTo>
                <a:cubicBezTo>
                  <a:pt x="1259544" y="697272"/>
                  <a:pt x="1271016" y="697992"/>
                  <a:pt x="1280160" y="694944"/>
                </a:cubicBezTo>
                <a:cubicBezTo>
                  <a:pt x="1292352" y="685800"/>
                  <a:pt x="1306980" y="679220"/>
                  <a:pt x="1316736" y="667512"/>
                </a:cubicBezTo>
                <a:cubicBezTo>
                  <a:pt x="1322906" y="660107"/>
                  <a:pt x="1322083" y="648939"/>
                  <a:pt x="1325880" y="640080"/>
                </a:cubicBezTo>
                <a:cubicBezTo>
                  <a:pt x="1331250" y="627551"/>
                  <a:pt x="1338632" y="615960"/>
                  <a:pt x="1344168" y="603504"/>
                </a:cubicBezTo>
                <a:cubicBezTo>
                  <a:pt x="1350643" y="588935"/>
                  <a:pt x="1363993" y="543753"/>
                  <a:pt x="1380744" y="530352"/>
                </a:cubicBezTo>
                <a:cubicBezTo>
                  <a:pt x="1388270" y="524331"/>
                  <a:pt x="1399032" y="524256"/>
                  <a:pt x="1408176" y="521208"/>
                </a:cubicBezTo>
                <a:cubicBezTo>
                  <a:pt x="1488319" y="441065"/>
                  <a:pt x="1386657" y="539141"/>
                  <a:pt x="1463040" y="475488"/>
                </a:cubicBezTo>
                <a:cubicBezTo>
                  <a:pt x="1472974" y="467209"/>
                  <a:pt x="1482193" y="457990"/>
                  <a:pt x="1490472" y="448056"/>
                </a:cubicBezTo>
                <a:cubicBezTo>
                  <a:pt x="1497507" y="439613"/>
                  <a:pt x="1500178" y="427489"/>
                  <a:pt x="1508760" y="420624"/>
                </a:cubicBezTo>
                <a:cubicBezTo>
                  <a:pt x="1516286" y="414603"/>
                  <a:pt x="1527048" y="414528"/>
                  <a:pt x="1536192" y="411480"/>
                </a:cubicBezTo>
                <a:cubicBezTo>
                  <a:pt x="1591457" y="300951"/>
                  <a:pt x="1521070" y="437944"/>
                  <a:pt x="1572768" y="347472"/>
                </a:cubicBezTo>
                <a:cubicBezTo>
                  <a:pt x="1619174" y="266262"/>
                  <a:pt x="1564788" y="350298"/>
                  <a:pt x="1609344" y="283464"/>
                </a:cubicBezTo>
                <a:cubicBezTo>
                  <a:pt x="1612392" y="256032"/>
                  <a:pt x="1611794" y="227945"/>
                  <a:pt x="1618488" y="201168"/>
                </a:cubicBezTo>
                <a:cubicBezTo>
                  <a:pt x="1621153" y="190506"/>
                  <a:pt x="1631861" y="183566"/>
                  <a:pt x="1636776" y="173736"/>
                </a:cubicBezTo>
                <a:cubicBezTo>
                  <a:pt x="1674634" y="98020"/>
                  <a:pt x="1611797" y="197488"/>
                  <a:pt x="1664208" y="118872"/>
                </a:cubicBezTo>
                <a:cubicBezTo>
                  <a:pt x="1667256" y="100584"/>
                  <a:pt x="1666466" y="81222"/>
                  <a:pt x="1673352" y="64008"/>
                </a:cubicBezTo>
                <a:cubicBezTo>
                  <a:pt x="1679012" y="49858"/>
                  <a:pt x="1690008" y="38208"/>
                  <a:pt x="1700784" y="27432"/>
                </a:cubicBezTo>
                <a:cubicBezTo>
                  <a:pt x="1730752" y="-2536"/>
                  <a:pt x="1728216" y="22904"/>
                  <a:pt x="1728216" y="0"/>
                </a:cubicBezTo>
              </a:path>
            </a:pathLst>
          </a:custGeom>
          <a:solidFill>
            <a:schemeClr val="bg1"/>
          </a:solidFill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orme libre 4"/>
          <p:cNvSpPr/>
          <p:nvPr/>
        </p:nvSpPr>
        <p:spPr>
          <a:xfrm>
            <a:off x="9125712" y="2624328"/>
            <a:ext cx="1271016" cy="1252728"/>
          </a:xfrm>
          <a:custGeom>
            <a:avLst/>
            <a:gdLst>
              <a:gd name="connsiteX0" fmla="*/ 1271016 w 1271016"/>
              <a:gd name="connsiteY0" fmla="*/ 1252728 h 1252728"/>
              <a:gd name="connsiteX1" fmla="*/ 1225296 w 1271016"/>
              <a:gd name="connsiteY1" fmla="*/ 1216152 h 1252728"/>
              <a:gd name="connsiteX2" fmla="*/ 1197864 w 1271016"/>
              <a:gd name="connsiteY2" fmla="*/ 1188720 h 1252728"/>
              <a:gd name="connsiteX3" fmla="*/ 1143000 w 1271016"/>
              <a:gd name="connsiteY3" fmla="*/ 1161288 h 1252728"/>
              <a:gd name="connsiteX4" fmla="*/ 1078992 w 1271016"/>
              <a:gd name="connsiteY4" fmla="*/ 1133856 h 1252728"/>
              <a:gd name="connsiteX5" fmla="*/ 1024128 w 1271016"/>
              <a:gd name="connsiteY5" fmla="*/ 1097280 h 1252728"/>
              <a:gd name="connsiteX6" fmla="*/ 1005840 w 1271016"/>
              <a:gd name="connsiteY6" fmla="*/ 1069848 h 1252728"/>
              <a:gd name="connsiteX7" fmla="*/ 950976 w 1271016"/>
              <a:gd name="connsiteY7" fmla="*/ 1033272 h 1252728"/>
              <a:gd name="connsiteX8" fmla="*/ 923544 w 1271016"/>
              <a:gd name="connsiteY8" fmla="*/ 1014984 h 1252728"/>
              <a:gd name="connsiteX9" fmla="*/ 896112 w 1271016"/>
              <a:gd name="connsiteY9" fmla="*/ 996696 h 1252728"/>
              <a:gd name="connsiteX10" fmla="*/ 877824 w 1271016"/>
              <a:gd name="connsiteY10" fmla="*/ 960120 h 1252728"/>
              <a:gd name="connsiteX11" fmla="*/ 850392 w 1271016"/>
              <a:gd name="connsiteY11" fmla="*/ 905256 h 1252728"/>
              <a:gd name="connsiteX12" fmla="*/ 758952 w 1271016"/>
              <a:gd name="connsiteY12" fmla="*/ 859536 h 1252728"/>
              <a:gd name="connsiteX13" fmla="*/ 731520 w 1271016"/>
              <a:gd name="connsiteY13" fmla="*/ 841248 h 1252728"/>
              <a:gd name="connsiteX14" fmla="*/ 685800 w 1271016"/>
              <a:gd name="connsiteY14" fmla="*/ 786384 h 1252728"/>
              <a:gd name="connsiteX15" fmla="*/ 658368 w 1271016"/>
              <a:gd name="connsiteY15" fmla="*/ 777240 h 1252728"/>
              <a:gd name="connsiteX16" fmla="*/ 603504 w 1271016"/>
              <a:gd name="connsiteY16" fmla="*/ 740664 h 1252728"/>
              <a:gd name="connsiteX17" fmla="*/ 594360 w 1271016"/>
              <a:gd name="connsiteY17" fmla="*/ 713232 h 1252728"/>
              <a:gd name="connsiteX18" fmla="*/ 566928 w 1271016"/>
              <a:gd name="connsiteY18" fmla="*/ 658368 h 1252728"/>
              <a:gd name="connsiteX19" fmla="*/ 530352 w 1271016"/>
              <a:gd name="connsiteY19" fmla="*/ 548640 h 1252728"/>
              <a:gd name="connsiteX20" fmla="*/ 493776 w 1271016"/>
              <a:gd name="connsiteY20" fmla="*/ 539496 h 1252728"/>
              <a:gd name="connsiteX21" fmla="*/ 438912 w 1271016"/>
              <a:gd name="connsiteY21" fmla="*/ 502920 h 1252728"/>
              <a:gd name="connsiteX22" fmla="*/ 393192 w 1271016"/>
              <a:gd name="connsiteY22" fmla="*/ 448056 h 1252728"/>
              <a:gd name="connsiteX23" fmla="*/ 365760 w 1271016"/>
              <a:gd name="connsiteY23" fmla="*/ 438912 h 1252728"/>
              <a:gd name="connsiteX24" fmla="*/ 338328 w 1271016"/>
              <a:gd name="connsiteY24" fmla="*/ 420624 h 1252728"/>
              <a:gd name="connsiteX25" fmla="*/ 320040 w 1271016"/>
              <a:gd name="connsiteY25" fmla="*/ 393192 h 1252728"/>
              <a:gd name="connsiteX26" fmla="*/ 301752 w 1271016"/>
              <a:gd name="connsiteY26" fmla="*/ 338328 h 1252728"/>
              <a:gd name="connsiteX27" fmla="*/ 274320 w 1271016"/>
              <a:gd name="connsiteY27" fmla="*/ 329184 h 1252728"/>
              <a:gd name="connsiteX28" fmla="*/ 256032 w 1271016"/>
              <a:gd name="connsiteY28" fmla="*/ 301752 h 1252728"/>
              <a:gd name="connsiteX29" fmla="*/ 210312 w 1271016"/>
              <a:gd name="connsiteY29" fmla="*/ 246888 h 1252728"/>
              <a:gd name="connsiteX30" fmla="*/ 201168 w 1271016"/>
              <a:gd name="connsiteY30" fmla="*/ 219456 h 1252728"/>
              <a:gd name="connsiteX31" fmla="*/ 146304 w 1271016"/>
              <a:gd name="connsiteY31" fmla="*/ 164592 h 1252728"/>
              <a:gd name="connsiteX32" fmla="*/ 118872 w 1271016"/>
              <a:gd name="connsiteY32" fmla="*/ 137160 h 1252728"/>
              <a:gd name="connsiteX33" fmla="*/ 91440 w 1271016"/>
              <a:gd name="connsiteY33" fmla="*/ 82296 h 1252728"/>
              <a:gd name="connsiteX34" fmla="*/ 73152 w 1271016"/>
              <a:gd name="connsiteY34" fmla="*/ 54864 h 1252728"/>
              <a:gd name="connsiteX35" fmla="*/ 64008 w 1271016"/>
              <a:gd name="connsiteY35" fmla="*/ 27432 h 1252728"/>
              <a:gd name="connsiteX36" fmla="*/ 27432 w 1271016"/>
              <a:gd name="connsiteY36" fmla="*/ 9144 h 1252728"/>
              <a:gd name="connsiteX37" fmla="*/ 0 w 1271016"/>
              <a:gd name="connsiteY37" fmla="*/ 0 h 1252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271016" h="1252728">
                <a:moveTo>
                  <a:pt x="1271016" y="1252728"/>
                </a:moveTo>
                <a:cubicBezTo>
                  <a:pt x="1255776" y="1240536"/>
                  <a:pt x="1239984" y="1229004"/>
                  <a:pt x="1225296" y="1216152"/>
                </a:cubicBezTo>
                <a:cubicBezTo>
                  <a:pt x="1215564" y="1207637"/>
                  <a:pt x="1207798" y="1196999"/>
                  <a:pt x="1197864" y="1188720"/>
                </a:cubicBezTo>
                <a:cubicBezTo>
                  <a:pt x="1158556" y="1155963"/>
                  <a:pt x="1184240" y="1181908"/>
                  <a:pt x="1143000" y="1161288"/>
                </a:cubicBezTo>
                <a:cubicBezTo>
                  <a:pt x="1079852" y="1129714"/>
                  <a:pt x="1155114" y="1152887"/>
                  <a:pt x="1078992" y="1133856"/>
                </a:cubicBezTo>
                <a:cubicBezTo>
                  <a:pt x="1060704" y="1121664"/>
                  <a:pt x="1036320" y="1115568"/>
                  <a:pt x="1024128" y="1097280"/>
                </a:cubicBezTo>
                <a:cubicBezTo>
                  <a:pt x="1018032" y="1088136"/>
                  <a:pt x="1014111" y="1077085"/>
                  <a:pt x="1005840" y="1069848"/>
                </a:cubicBezTo>
                <a:cubicBezTo>
                  <a:pt x="989299" y="1055374"/>
                  <a:pt x="969264" y="1045464"/>
                  <a:pt x="950976" y="1033272"/>
                </a:cubicBezTo>
                <a:lnTo>
                  <a:pt x="923544" y="1014984"/>
                </a:lnTo>
                <a:lnTo>
                  <a:pt x="896112" y="996696"/>
                </a:lnTo>
                <a:cubicBezTo>
                  <a:pt x="890016" y="984504"/>
                  <a:pt x="883194" y="972649"/>
                  <a:pt x="877824" y="960120"/>
                </a:cubicBezTo>
                <a:cubicBezTo>
                  <a:pt x="868320" y="937943"/>
                  <a:pt x="870475" y="922829"/>
                  <a:pt x="850392" y="905256"/>
                </a:cubicBezTo>
                <a:cubicBezTo>
                  <a:pt x="806845" y="867152"/>
                  <a:pt x="804402" y="870898"/>
                  <a:pt x="758952" y="859536"/>
                </a:cubicBezTo>
                <a:cubicBezTo>
                  <a:pt x="749808" y="853440"/>
                  <a:pt x="739291" y="849019"/>
                  <a:pt x="731520" y="841248"/>
                </a:cubicBezTo>
                <a:cubicBezTo>
                  <a:pt x="697784" y="807512"/>
                  <a:pt x="730740" y="816344"/>
                  <a:pt x="685800" y="786384"/>
                </a:cubicBezTo>
                <a:cubicBezTo>
                  <a:pt x="677780" y="781037"/>
                  <a:pt x="666794" y="781921"/>
                  <a:pt x="658368" y="777240"/>
                </a:cubicBezTo>
                <a:cubicBezTo>
                  <a:pt x="639155" y="766566"/>
                  <a:pt x="603504" y="740664"/>
                  <a:pt x="603504" y="740664"/>
                </a:cubicBezTo>
                <a:cubicBezTo>
                  <a:pt x="600456" y="731520"/>
                  <a:pt x="598671" y="721853"/>
                  <a:pt x="594360" y="713232"/>
                </a:cubicBezTo>
                <a:cubicBezTo>
                  <a:pt x="569390" y="663293"/>
                  <a:pt x="580718" y="708932"/>
                  <a:pt x="566928" y="658368"/>
                </a:cubicBezTo>
                <a:cubicBezTo>
                  <a:pt x="565213" y="652080"/>
                  <a:pt x="549099" y="564263"/>
                  <a:pt x="530352" y="548640"/>
                </a:cubicBezTo>
                <a:cubicBezTo>
                  <a:pt x="520698" y="540595"/>
                  <a:pt x="505968" y="542544"/>
                  <a:pt x="493776" y="539496"/>
                </a:cubicBezTo>
                <a:cubicBezTo>
                  <a:pt x="475488" y="527304"/>
                  <a:pt x="451104" y="521208"/>
                  <a:pt x="438912" y="502920"/>
                </a:cubicBezTo>
                <a:cubicBezTo>
                  <a:pt x="425418" y="482678"/>
                  <a:pt x="414314" y="462137"/>
                  <a:pt x="393192" y="448056"/>
                </a:cubicBezTo>
                <a:cubicBezTo>
                  <a:pt x="385172" y="442709"/>
                  <a:pt x="374381" y="443223"/>
                  <a:pt x="365760" y="438912"/>
                </a:cubicBezTo>
                <a:cubicBezTo>
                  <a:pt x="355930" y="433997"/>
                  <a:pt x="347472" y="426720"/>
                  <a:pt x="338328" y="420624"/>
                </a:cubicBezTo>
                <a:cubicBezTo>
                  <a:pt x="332232" y="411480"/>
                  <a:pt x="324503" y="403235"/>
                  <a:pt x="320040" y="393192"/>
                </a:cubicBezTo>
                <a:cubicBezTo>
                  <a:pt x="312211" y="375576"/>
                  <a:pt x="320040" y="344424"/>
                  <a:pt x="301752" y="338328"/>
                </a:cubicBezTo>
                <a:lnTo>
                  <a:pt x="274320" y="329184"/>
                </a:lnTo>
                <a:cubicBezTo>
                  <a:pt x="268224" y="320040"/>
                  <a:pt x="263067" y="310195"/>
                  <a:pt x="256032" y="301752"/>
                </a:cubicBezTo>
                <a:cubicBezTo>
                  <a:pt x="230753" y="271418"/>
                  <a:pt x="227339" y="280942"/>
                  <a:pt x="210312" y="246888"/>
                </a:cubicBezTo>
                <a:cubicBezTo>
                  <a:pt x="206001" y="238267"/>
                  <a:pt x="207086" y="227064"/>
                  <a:pt x="201168" y="219456"/>
                </a:cubicBezTo>
                <a:cubicBezTo>
                  <a:pt x="185290" y="199041"/>
                  <a:pt x="164592" y="182880"/>
                  <a:pt x="146304" y="164592"/>
                </a:cubicBezTo>
                <a:cubicBezTo>
                  <a:pt x="137160" y="155448"/>
                  <a:pt x="126045" y="147920"/>
                  <a:pt x="118872" y="137160"/>
                </a:cubicBezTo>
                <a:cubicBezTo>
                  <a:pt x="66461" y="58544"/>
                  <a:pt x="129298" y="158012"/>
                  <a:pt x="91440" y="82296"/>
                </a:cubicBezTo>
                <a:cubicBezTo>
                  <a:pt x="86525" y="72466"/>
                  <a:pt x="78067" y="64694"/>
                  <a:pt x="73152" y="54864"/>
                </a:cubicBezTo>
                <a:cubicBezTo>
                  <a:pt x="68841" y="46243"/>
                  <a:pt x="70824" y="34248"/>
                  <a:pt x="64008" y="27432"/>
                </a:cubicBezTo>
                <a:cubicBezTo>
                  <a:pt x="54369" y="17793"/>
                  <a:pt x="39961" y="14514"/>
                  <a:pt x="27432" y="9144"/>
                </a:cubicBezTo>
                <a:cubicBezTo>
                  <a:pt x="18573" y="5347"/>
                  <a:pt x="0" y="0"/>
                  <a:pt x="0" y="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10405872" y="3493008"/>
            <a:ext cx="475488" cy="393192"/>
          </a:xfrm>
          <a:custGeom>
            <a:avLst/>
            <a:gdLst>
              <a:gd name="connsiteX0" fmla="*/ 0 w 475488"/>
              <a:gd name="connsiteY0" fmla="*/ 393192 h 393192"/>
              <a:gd name="connsiteX1" fmla="*/ 54864 w 475488"/>
              <a:gd name="connsiteY1" fmla="*/ 356616 h 393192"/>
              <a:gd name="connsiteX2" fmla="*/ 91440 w 475488"/>
              <a:gd name="connsiteY2" fmla="*/ 301752 h 393192"/>
              <a:gd name="connsiteX3" fmla="*/ 164592 w 475488"/>
              <a:gd name="connsiteY3" fmla="*/ 283464 h 393192"/>
              <a:gd name="connsiteX4" fmla="*/ 219456 w 475488"/>
              <a:gd name="connsiteY4" fmla="*/ 256032 h 393192"/>
              <a:gd name="connsiteX5" fmla="*/ 274320 w 475488"/>
              <a:gd name="connsiteY5" fmla="*/ 228600 h 393192"/>
              <a:gd name="connsiteX6" fmla="*/ 301752 w 475488"/>
              <a:gd name="connsiteY6" fmla="*/ 201168 h 393192"/>
              <a:gd name="connsiteX7" fmla="*/ 329184 w 475488"/>
              <a:gd name="connsiteY7" fmla="*/ 192024 h 393192"/>
              <a:gd name="connsiteX8" fmla="*/ 356616 w 475488"/>
              <a:gd name="connsiteY8" fmla="*/ 173736 h 393192"/>
              <a:gd name="connsiteX9" fmla="*/ 411480 w 475488"/>
              <a:gd name="connsiteY9" fmla="*/ 64008 h 393192"/>
              <a:gd name="connsiteX10" fmla="*/ 438912 w 475488"/>
              <a:gd name="connsiteY10" fmla="*/ 45720 h 393192"/>
              <a:gd name="connsiteX11" fmla="*/ 475488 w 475488"/>
              <a:gd name="connsiteY11" fmla="*/ 0 h 393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75488" h="393192">
                <a:moveTo>
                  <a:pt x="0" y="393192"/>
                </a:moveTo>
                <a:cubicBezTo>
                  <a:pt x="18288" y="381000"/>
                  <a:pt x="39322" y="372158"/>
                  <a:pt x="54864" y="356616"/>
                </a:cubicBezTo>
                <a:cubicBezTo>
                  <a:pt x="70406" y="341074"/>
                  <a:pt x="70117" y="307083"/>
                  <a:pt x="91440" y="301752"/>
                </a:cubicBezTo>
                <a:lnTo>
                  <a:pt x="164592" y="283464"/>
                </a:lnTo>
                <a:cubicBezTo>
                  <a:pt x="243208" y="231053"/>
                  <a:pt x="143740" y="293890"/>
                  <a:pt x="219456" y="256032"/>
                </a:cubicBezTo>
                <a:cubicBezTo>
                  <a:pt x="290360" y="220580"/>
                  <a:pt x="205369" y="251584"/>
                  <a:pt x="274320" y="228600"/>
                </a:cubicBezTo>
                <a:cubicBezTo>
                  <a:pt x="283464" y="219456"/>
                  <a:pt x="290992" y="208341"/>
                  <a:pt x="301752" y="201168"/>
                </a:cubicBezTo>
                <a:cubicBezTo>
                  <a:pt x="309772" y="195821"/>
                  <a:pt x="320563" y="196335"/>
                  <a:pt x="329184" y="192024"/>
                </a:cubicBezTo>
                <a:cubicBezTo>
                  <a:pt x="339014" y="187109"/>
                  <a:pt x="347472" y="179832"/>
                  <a:pt x="356616" y="173736"/>
                </a:cubicBezTo>
                <a:cubicBezTo>
                  <a:pt x="367048" y="142439"/>
                  <a:pt x="381093" y="84266"/>
                  <a:pt x="411480" y="64008"/>
                </a:cubicBezTo>
                <a:lnTo>
                  <a:pt x="438912" y="45720"/>
                </a:lnTo>
                <a:cubicBezTo>
                  <a:pt x="461982" y="11115"/>
                  <a:pt x="449429" y="26059"/>
                  <a:pt x="475488" y="0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220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1</Words>
  <Application>Microsoft Office PowerPoint</Application>
  <PresentationFormat>Grand écran</PresentationFormat>
  <Paragraphs>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BSPP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Proust Tony</dc:creator>
  <cp:lastModifiedBy>Proust Tony</cp:lastModifiedBy>
  <cp:revision>20</cp:revision>
  <dcterms:created xsi:type="dcterms:W3CDTF">2020-09-09T06:55:07Z</dcterms:created>
  <dcterms:modified xsi:type="dcterms:W3CDTF">2020-09-10T07:44:50Z</dcterms:modified>
</cp:coreProperties>
</file>