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3649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41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BDA2EE-8BF1-4A46-96A7-282925C309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E7B3969-418A-4892-AD69-89C499B874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D984D9-74D4-4569-B860-F34E09140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28C355-C669-46BA-B84F-717C5CC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106641-68A5-428B-A14B-A7495757F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665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DEB103-9C64-494A-9B9D-022094287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792CD0-E04A-4EAD-A1C1-B5604BF4DE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BD4B0C-4611-4584-80D0-933E2CE41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E9D594-10D3-4630-8527-00D48A6E9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4A1FF1-F60C-4865-9786-55667577A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67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CBE7E-FE59-4C0A-942F-959AF3491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D63D6A-7B6B-46D5-A3D2-47094E472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EF29E4-1878-473D-A333-680B3B9CA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D5A51E-993B-4AA5-A820-382B588DF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375BE7-0241-498F-919E-1A6A0C324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1494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7F701D-C1DD-44D1-A074-4919E842F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EB0E5A-5A2F-4CBC-8D6C-A1C24372D0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F3E8099-DFF9-44F4-9BE7-FB356B34F4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D4BF91-9B58-4DAA-BDF1-E264C316D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E42458-0D5E-49DF-83F6-4F99A004A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1BD92B2-F6AC-4AB5-9681-401D8912F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4881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F064DC-9C78-498C-9181-163C88458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F203A1-66A6-4605-810A-C0407FECA3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266D3A2-60A4-4C86-9A2F-752020262C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BCD73D6-A678-4480-A7FB-C6547A7E6B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2F8CD7B-F47F-4CC7-81FE-274213C334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4C6CB65-A51F-482E-8FC9-F6EDB6DC6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E446731-79D4-4C3D-A157-70A9CB7F9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CABFA0E-B642-4EDF-AC37-359F40338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72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A004A5-9156-498F-826A-5E315A026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C5CB0B2-702D-4EDF-B70F-4ADA761CB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C8BF516-604B-405B-A2BA-7A5D73D5D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6D967EC-0A35-4BA1-B93A-4B9536445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751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8E17683-9D9A-4BE9-89E0-7AF751AC7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E3DEA06-1B9B-4FCD-8DAB-59B9B959E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1F8738F-81B1-484E-BEDE-9006E0193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856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8B407-BC2E-4B70-99A6-E5B878AB0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5DD9C97-401C-498C-A6E3-0C531CAF6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3C84B31-B675-439C-A11E-C5A7CD2DD1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19C4F7C-0149-4116-8B1C-A636FB84F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5CD5D7-A9B8-475A-8FFD-C98771293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1D1176A-7309-4059-B116-608231397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316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BE327E-6D75-4DBC-B6BD-CB760E2DB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477B4DE-83DF-46D9-A653-70A0FB5C34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92FB169-F287-4AA5-9CB4-EE078A460C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205AF6-126E-4EEC-8A0F-BA79335AB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A241281-2006-4FE5-82C3-FC183377A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B88B155-8214-48B6-85A2-2FA49AADF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719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65D720-623C-4D67-861B-81210805A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6F0763E-4B1E-4257-B86E-044E7C536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FA0FC6-FA36-4A4F-9751-AF5181B5C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F1BD2A-A3C1-4FA2-871D-B3C4D19E9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1A6FEA-AF19-4094-ACB0-25320D0FE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402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037EB17-DD9C-48CE-A814-2F84F586FA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DE7E969-8FCC-41ED-BFB6-F4E6934AA1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C7280C-45D0-41BD-B2D9-40110061A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077732-B9E9-42E9-A768-E06A516CA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AF9762-7C65-4C04-ADE1-D5A70D011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31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ue text slide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A7C6F69-D86D-4F08-987B-FDF99ECADA7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70840" y="1134110"/>
            <a:ext cx="9885680" cy="389890"/>
          </a:xfrm>
        </p:spPr>
        <p:txBody>
          <a:bodyPr>
            <a:noAutofit/>
          </a:bodyPr>
          <a:lstStyle>
            <a:lvl1pPr>
              <a:spcBef>
                <a:spcPts val="0"/>
              </a:spcBef>
              <a:defRPr sz="2200" b="0">
                <a:solidFill>
                  <a:schemeClr val="tx1"/>
                </a:solidFill>
              </a:defRPr>
            </a:lvl1pPr>
            <a:lvl2pPr>
              <a:buNone/>
              <a:defRPr/>
            </a:lvl2pPr>
          </a:lstStyle>
          <a:p>
            <a:r>
              <a:rPr lang="en-US" dirty="0"/>
              <a:t>Subtitle - Arial Regular 22 pt.</a:t>
            </a:r>
          </a:p>
        </p:txBody>
      </p:sp>
      <p:sp>
        <p:nvSpPr>
          <p:cNvPr id="9" name="Espace réservé de la date 8">
            <a:extLst>
              <a:ext uri="{FF2B5EF4-FFF2-40B4-BE49-F238E27FC236}">
                <a16:creationId xmlns:a16="http://schemas.microsoft.com/office/drawing/2014/main" id="{17B76B95-562A-470C-ADF6-57221B671C1A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1077264" y="6258757"/>
            <a:ext cx="749922" cy="138499"/>
          </a:xfrm>
          <a:prstGeom prst="rect">
            <a:avLst/>
          </a:prstGeom>
        </p:spPr>
        <p:txBody>
          <a:bodyPr/>
          <a:lstStyle/>
          <a:p>
            <a:pPr algn="r"/>
            <a:fld id="{0E037875-BF37-49BB-A501-078D3FE83E11}" type="datetime1">
              <a:rPr lang="fr-FR" smtClean="0"/>
              <a:t>17/10/2022</a:t>
            </a:fld>
            <a:endParaRPr lang="en-US" dirty="0"/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CE5F7E5E-8CEF-4893-9365-5EF65821D57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402631" y="6397256"/>
            <a:ext cx="8522427" cy="276999"/>
          </a:xfrm>
          <a:prstGeom prst="rect">
            <a:avLst/>
          </a:prstGeom>
        </p:spPr>
        <p:txBody>
          <a:bodyPr/>
          <a:lstStyle/>
          <a:p>
            <a:r>
              <a:rPr lang="fr-FR"/>
              <a:t>Document confidentiel - Zone à customiser</a:t>
            </a:r>
            <a:endParaRPr lang="fr-FR" dirty="0"/>
          </a:p>
        </p:txBody>
      </p:sp>
      <p:sp>
        <p:nvSpPr>
          <p:cNvPr id="14" name="Espace réservé du numéro de diapositive 13">
            <a:extLst>
              <a:ext uri="{FF2B5EF4-FFF2-40B4-BE49-F238E27FC236}">
                <a16:creationId xmlns:a16="http://schemas.microsoft.com/office/drawing/2014/main" id="{59A08812-5B1D-436E-BE63-DECB05B6D1B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074475" y="6400413"/>
            <a:ext cx="746050" cy="276999"/>
          </a:xfrm>
          <a:prstGeom prst="rect">
            <a:avLst/>
          </a:prstGeom>
        </p:spPr>
        <p:txBody>
          <a:bodyPr/>
          <a:lstStyle/>
          <a:p>
            <a:fld id="{70231BB1-4C40-480D-B8C6-313CC8573B6C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2" name="Espace réservé du texte 3">
            <a:extLst>
              <a:ext uri="{FF2B5EF4-FFF2-40B4-BE49-F238E27FC236}">
                <a16:creationId xmlns:a16="http://schemas.microsoft.com/office/drawing/2014/main" id="{B4BB8EAB-9289-4177-8EBA-301EA714AF0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71475" y="1708150"/>
            <a:ext cx="11455400" cy="4173538"/>
          </a:xfrm>
        </p:spPr>
        <p:txBody>
          <a:bodyPr/>
          <a:lstStyle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 err="1"/>
              <a:t>Level</a:t>
            </a:r>
            <a:r>
              <a:rPr lang="fr-FR" dirty="0"/>
              <a:t> 2</a:t>
            </a:r>
          </a:p>
          <a:p>
            <a:pPr lvl="2"/>
            <a:r>
              <a:rPr lang="fr-FR" dirty="0" err="1"/>
              <a:t>Level</a:t>
            </a:r>
            <a:r>
              <a:rPr lang="fr-FR" dirty="0"/>
              <a:t> 3</a:t>
            </a:r>
          </a:p>
          <a:p>
            <a:pPr lvl="3"/>
            <a:r>
              <a:rPr lang="fr-FR" dirty="0" err="1"/>
              <a:t>Level</a:t>
            </a:r>
            <a:r>
              <a:rPr lang="fr-FR" dirty="0"/>
              <a:t> 4</a:t>
            </a:r>
          </a:p>
          <a:p>
            <a:pPr lvl="4"/>
            <a:r>
              <a:rPr lang="fr-FR" dirty="0" err="1"/>
              <a:t>Level</a:t>
            </a:r>
            <a:r>
              <a:rPr lang="fr-FR" dirty="0"/>
              <a:t> 5</a:t>
            </a:r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33F6FB91-BEBA-4D62-8FA9-B1A6DF3B71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Title - Arial Bold 28 </a:t>
            </a:r>
            <a:r>
              <a:rPr lang="en-US" dirty="0" err="1"/>
              <a:t>pt</a:t>
            </a:r>
            <a:r>
              <a:rPr lang="en-US" dirty="0"/>
              <a:t> lorem ipsum dolor.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30426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ED6C797-9D3B-4656-B04B-98DB0F535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DD36D94-26F7-4047-86F1-D8F047A3D7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225CE8-B139-4459-A897-1CEA837F53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044AC-0431-4EE7-81E2-CB63855B4105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184EAD-B5CF-4498-827C-409E2A05AD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7DB950-66D2-4045-8E01-513B6180AB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91E29-5314-4348-B767-5C3F40C7C0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354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871914DF-C4DF-4B23-9ED2-302ABDB06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841" y="183745"/>
            <a:ext cx="11449684" cy="877976"/>
          </a:xfrm>
        </p:spPr>
        <p:txBody>
          <a:bodyPr anchor="ctr"/>
          <a:lstStyle/>
          <a:p>
            <a:r>
              <a:rPr lang="fr-FR" dirty="0" err="1"/>
              <a:t>Title</a:t>
            </a:r>
            <a:endParaRPr lang="fr-FR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8EA5BE54-3BFE-4512-BC94-FD2F6E7867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2" y="1424922"/>
            <a:ext cx="11434144" cy="6517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t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CCD44A"/>
              </a:buClr>
              <a:buSzTx/>
              <a:tabLst/>
              <a:defRPr/>
            </a:pPr>
            <a:r>
              <a:rPr lang="fr-FR" altLang="en-US" sz="1200" b="1" dirty="0">
                <a:solidFill>
                  <a:srgbClr val="222222"/>
                </a:solidFill>
                <a:latin typeface="inherit"/>
              </a:rPr>
              <a:t>Strategic objective</a:t>
            </a:r>
            <a:endParaRPr kumimoji="0" lang="fr-F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inherit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1" name="Rectangle 12">
            <a:extLst>
              <a:ext uri="{FF2B5EF4-FFF2-40B4-BE49-F238E27FC236}">
                <a16:creationId xmlns:a16="http://schemas.microsoft.com/office/drawing/2014/main" id="{67F51793-070E-44CB-A006-48DB70463D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020" y="5789604"/>
            <a:ext cx="2583385" cy="53928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CCD44A"/>
              </a:buClr>
              <a:buSzTx/>
              <a:tabLst/>
              <a:defRPr/>
            </a:pPr>
            <a:r>
              <a:rPr kumimoji="0" lang="fr-F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Lead</a:t>
            </a:r>
            <a:endParaRPr kumimoji="0" lang="fr-F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51ADE4"/>
              </a:solidFill>
              <a:effectLst/>
              <a:uLnTx/>
              <a:uFillTx/>
              <a:latin typeface="Arial"/>
              <a:ea typeface="MS PGothic" panose="020B0600070205080204" pitchFamily="34" charset="-128"/>
              <a:cs typeface="+mn-cs"/>
              <a:rtl val="0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D2D15BF-9011-4E68-A4B0-97217BA0CA8F}"/>
              </a:ext>
            </a:extLst>
          </p:cNvPr>
          <p:cNvSpPr txBox="1"/>
          <p:nvPr/>
        </p:nvSpPr>
        <p:spPr>
          <a:xfrm>
            <a:off x="8479358" y="1185446"/>
            <a:ext cx="46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/>
                </a:solidFill>
              </a:rPr>
              <a:t>LEAD</a:t>
            </a:r>
          </a:p>
        </p:txBody>
      </p:sp>
      <p:sp>
        <p:nvSpPr>
          <p:cNvPr id="21" name="Rectangle 10">
            <a:extLst>
              <a:ext uri="{FF2B5EF4-FFF2-40B4-BE49-F238E27FC236}">
                <a16:creationId xmlns:a16="http://schemas.microsoft.com/office/drawing/2014/main" id="{25175E88-1C31-4DB1-9BA9-F3919A8481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2436" y="5761301"/>
            <a:ext cx="2583385" cy="54448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CCD44A"/>
              </a:buClr>
              <a:buSzTx/>
              <a:tabLst/>
              <a:defRPr/>
            </a:pPr>
            <a:r>
              <a:rPr kumimoji="0" lang="fr-F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Author</a:t>
            </a:r>
            <a:endParaRPr kumimoji="0" lang="fr-F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51ADE4"/>
              </a:solidFill>
              <a:effectLst/>
              <a:uLnTx/>
              <a:uFillTx/>
              <a:latin typeface="Arial"/>
              <a:ea typeface="MS PGothic" panose="020B0600070205080204" pitchFamily="34" charset="-128"/>
              <a:cs typeface="+mn-cs"/>
              <a:rtl val="0"/>
            </a:endParaRPr>
          </a:p>
        </p:txBody>
      </p:sp>
      <p:sp>
        <p:nvSpPr>
          <p:cNvPr id="23" name="Rectangle 19">
            <a:extLst>
              <a:ext uri="{FF2B5EF4-FFF2-40B4-BE49-F238E27FC236}">
                <a16:creationId xmlns:a16="http://schemas.microsoft.com/office/drawing/2014/main" id="{30B1FE6C-87FE-4E1B-9475-5881B5D881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1" y="2272628"/>
            <a:ext cx="11456345" cy="21848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450850" marR="0" lvl="1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inherit"/>
              <a:ea typeface="MS PGothic" panose="020B0600070205080204" pitchFamily="34" charset="-128"/>
              <a:cs typeface="+mn-cs"/>
            </a:endParaRPr>
          </a:p>
          <a:p>
            <a:pPr marL="279400" marR="0" lvl="1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Key message</a:t>
            </a:r>
          </a:p>
        </p:txBody>
      </p:sp>
      <p:sp>
        <p:nvSpPr>
          <p:cNvPr id="25" name="Rectangle 15">
            <a:extLst>
              <a:ext uri="{FF2B5EF4-FFF2-40B4-BE49-F238E27FC236}">
                <a16:creationId xmlns:a16="http://schemas.microsoft.com/office/drawing/2014/main" id="{12B4BACA-78BD-437B-8DFF-63FD1091C2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1" y="4641065"/>
            <a:ext cx="11456345" cy="72412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CCD44A"/>
              </a:buClr>
              <a:buSzTx/>
              <a:tabLst/>
              <a:defRPr/>
            </a:pPr>
            <a:r>
              <a:rPr kumimoji="0" lang="fr-F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Timelines</a:t>
            </a:r>
            <a:endParaRPr kumimoji="0" lang="en-US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51ADE4"/>
              </a:solidFill>
              <a:effectLst/>
              <a:uLnTx/>
              <a:uFillTx/>
              <a:latin typeface="Arial"/>
              <a:ea typeface="MS PGothic" panose="020B0600070205080204" pitchFamily="34" charset="-128"/>
              <a:cs typeface="+mn-cs"/>
              <a:rtl val="0"/>
            </a:endParaRP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E78340EC-2589-4CD2-9D14-5450CE3A8AA8}"/>
              </a:ext>
            </a:extLst>
          </p:cNvPr>
          <p:cNvSpPr txBox="1"/>
          <p:nvPr/>
        </p:nvSpPr>
        <p:spPr>
          <a:xfrm>
            <a:off x="8259222" y="116971"/>
            <a:ext cx="1586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err="1">
                <a:solidFill>
                  <a:schemeClr val="tx2"/>
                </a:solidFill>
              </a:rPr>
              <a:t>Astract</a:t>
            </a:r>
            <a:r>
              <a:rPr lang="fr-FR" sz="1400" dirty="0">
                <a:solidFill>
                  <a:schemeClr val="tx2"/>
                </a:solidFill>
              </a:rPr>
              <a:t>  </a:t>
            </a:r>
          </a:p>
          <a:p>
            <a:pPr algn="ctr"/>
            <a:r>
              <a:rPr lang="fr-FR" sz="1400" dirty="0">
                <a:solidFill>
                  <a:schemeClr val="tx2"/>
                </a:solidFill>
              </a:rPr>
              <a:t>Full publication ?</a:t>
            </a:r>
          </a:p>
        </p:txBody>
      </p:sp>
      <p:sp>
        <p:nvSpPr>
          <p:cNvPr id="28" name="Rectangle 21">
            <a:extLst>
              <a:ext uri="{FF2B5EF4-FFF2-40B4-BE49-F238E27FC236}">
                <a16:creationId xmlns:a16="http://schemas.microsoft.com/office/drawing/2014/main" id="{F0B15E12-4B9D-4DEF-8EDD-D056A54AB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1452" y="589783"/>
            <a:ext cx="1586369" cy="75064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45C3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22">
            <a:extLst>
              <a:ext uri="{FF2B5EF4-FFF2-40B4-BE49-F238E27FC236}">
                <a16:creationId xmlns:a16="http://schemas.microsoft.com/office/drawing/2014/main" id="{581EE1BC-841E-4644-9C8D-99FD8400398A}"/>
              </a:ext>
            </a:extLst>
          </p:cNvPr>
          <p:cNvSpPr/>
          <p:nvPr/>
        </p:nvSpPr>
        <p:spPr>
          <a:xfrm>
            <a:off x="10137028" y="589784"/>
            <a:ext cx="1667957" cy="750644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20">
            <a:extLst>
              <a:ext uri="{FF2B5EF4-FFF2-40B4-BE49-F238E27FC236}">
                <a16:creationId xmlns:a16="http://schemas.microsoft.com/office/drawing/2014/main" id="{31136B36-E1EB-4A53-98E0-574F52258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7477" y="5723731"/>
            <a:ext cx="2977508" cy="54448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CCD44A"/>
              </a:buClr>
              <a:buSzTx/>
              <a:tabLst/>
              <a:defRPr/>
            </a:pPr>
            <a:r>
              <a:rPr kumimoji="0" lang="fr-F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inherit"/>
                <a:ea typeface="MS PGothic" panose="020B0600070205080204" pitchFamily="34" charset="-128"/>
                <a:cs typeface="+mn-cs"/>
              </a:rPr>
              <a:t>Publication type</a:t>
            </a:r>
            <a:endParaRPr kumimoji="0" lang="en-GB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51ADE4"/>
              </a:solidFill>
              <a:effectLst/>
              <a:uLnTx/>
              <a:uFillTx/>
              <a:latin typeface="Arial"/>
              <a:ea typeface="MS PGothic" panose="020B0600070205080204" pitchFamily="34" charset="-128"/>
              <a:cs typeface="+mn-cs"/>
              <a:rtl val="0"/>
            </a:endParaRP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C41731B8-8255-48B2-AEBE-9DDE19B2E2E0}"/>
              </a:ext>
            </a:extLst>
          </p:cNvPr>
          <p:cNvSpPr txBox="1"/>
          <p:nvPr/>
        </p:nvSpPr>
        <p:spPr>
          <a:xfrm>
            <a:off x="10137028" y="64986"/>
            <a:ext cx="1586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solidFill>
                  <a:schemeClr val="tx2"/>
                </a:solidFill>
              </a:rPr>
              <a:t>Target journal congres</a:t>
            </a:r>
          </a:p>
        </p:txBody>
      </p:sp>
    </p:spTree>
    <p:extLst>
      <p:ext uri="{BB962C8B-B14F-4D97-AF65-F5344CB8AC3E}">
        <p14:creationId xmlns:p14="http://schemas.microsoft.com/office/powerpoint/2010/main" val="358961367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Grand écran</PresentationFormat>
  <Paragraphs>12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inherit</vt:lpstr>
      <vt:lpstr>Thème Office</vt:lpstr>
      <vt:lpstr>Title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Stéphanie DUBOIS</dc:creator>
  <cp:lastModifiedBy>Stéphanie DUBOIS</cp:lastModifiedBy>
  <cp:revision>1</cp:revision>
  <dcterms:created xsi:type="dcterms:W3CDTF">2022-10-17T12:57:48Z</dcterms:created>
  <dcterms:modified xsi:type="dcterms:W3CDTF">2022-10-17T12:58:45Z</dcterms:modified>
</cp:coreProperties>
</file>