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activeX1.xml><?xml version="1.0" encoding="utf-8"?>
<ax:ocx xmlns:ax="http://schemas.microsoft.com/office/2006/activeX" xmlns:r="http://schemas.openxmlformats.org/officeDocument/2006/relationships" ax:classid="{20DD1B9E-87C4-11D1-8BE3-0000F8754DA1}" ax:license="651A8940-87C5-11d1-8BE3-0000F8754DA1" ax:persistence="persistPropertyBag">
  <ax:ocxPr ax:name="_ExtentX" ax:value="8334"/>
  <ax:ocxPr ax:name="_ExtentY" ax:value="5159"/>
  <ax:ocxPr ax:name="_Version" ax:value="393216"/>
  <ax:ocxPr ax:name="Font">
    <ax:font ax:persistence="persistPropertyBag">
      <ax:ocxPr ax:name="Name" ax:value="Arial"/>
      <ax:ocxPr ax:name="Size" ax:value="14,25"/>
      <ax:ocxPr ax:name="Charset" ax:value="0"/>
      <ax:ocxPr ax:name="Weight" ax:value="400"/>
      <ax:ocxPr ax:name="Underline" ax:value="0"/>
      <ax:ocxPr ax:name="Italic" ax:value="0"/>
      <ax:ocxPr ax:name="Strikethrough" ax:value="0"/>
    </ax:font>
  </ax:ocxPr>
  <ax:ocxPr ax:name="Format" ax:value="662831105"/>
  <ax:ocxPr ax:name="CurrentDate" ax:value="43567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445889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812867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920302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383721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454906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2064794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785163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2642493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MC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303881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324272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1798409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MC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MC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8987-3EC8-4A0C-943F-6F9DEB05EE10}" type="datetimeFigureOut">
              <a:rPr lang="fr-MC" smtClean="0"/>
              <a:t>10/04/2019</a:t>
            </a:fld>
            <a:endParaRPr lang="fr-MC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MC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D1C2D-4948-4C49-BFE8-A598B9769FA4}" type="slidenum">
              <a:rPr lang="fr-MC" smtClean="0"/>
              <a:t>‹N°›</a:t>
            </a:fld>
            <a:endParaRPr lang="fr-MC"/>
          </a:p>
        </p:txBody>
      </p:sp>
    </p:spTree>
    <p:extLst>
      <p:ext uri="{BB962C8B-B14F-4D97-AF65-F5344CB8AC3E}">
        <p14:creationId xmlns:p14="http://schemas.microsoft.com/office/powerpoint/2010/main" val="2515901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1028" name="DTPicker1" r:id="rId2" imgW="685380" imgH="685361"/>
        </mc:Choice>
        <mc:Fallback>
          <p:control name="DTPicker1" r:id="rId2" imgW="685380" imgH="685361">
            <p:pic>
              <p:nvPicPr>
                <p:cNvPr id="5" name="DTPicker1"/>
                <p:cNvPicPr>
                  <a:picLocks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2098208" y="1533619"/>
                  <a:ext cx="2998227" cy="185504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63385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>TREVES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Installation Reims</dc:creator>
  <cp:lastModifiedBy>Installation Reims</cp:lastModifiedBy>
  <cp:revision>4</cp:revision>
  <dcterms:created xsi:type="dcterms:W3CDTF">2019-04-10T12:02:18Z</dcterms:created>
  <dcterms:modified xsi:type="dcterms:W3CDTF">2019-04-10T12:04:43Z</dcterms:modified>
</cp:coreProperties>
</file>