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1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7509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074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033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1366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470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471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396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447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755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77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473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75804-46B6-43CD-9DFC-251CF0BB77CD}" type="datetimeFigureOut">
              <a:rPr lang="fr-FR" smtClean="0"/>
              <a:t>24/01/2023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7C057-4DE1-433E-BF5C-F7735A0CE9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803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1"/>
          <p:cNvSpPr txBox="1"/>
          <p:nvPr/>
        </p:nvSpPr>
        <p:spPr>
          <a:xfrm>
            <a:off x="2057400" y="2383230"/>
            <a:ext cx="1852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Diapo 1</a:t>
            </a:r>
          </a:p>
        </p:txBody>
      </p:sp>
      <p:sp>
        <p:nvSpPr>
          <p:cNvPr id="8" name="affichage"/>
          <p:cNvSpPr/>
          <p:nvPr/>
        </p:nvSpPr>
        <p:spPr>
          <a:xfrm>
            <a:off x="4777273" y="802432"/>
            <a:ext cx="2565918" cy="1007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/>
              <a:t>00:00:03</a:t>
            </a:r>
            <a:endParaRPr lang="fr-FR"/>
          </a:p>
        </p:txBody>
      </p:sp>
      <p:sp>
        <p:nvSpPr>
          <p:cNvPr id="7" name="Bouton d’action : Suivant 6">
            <a:hlinkClick r:id="" action="ppaction://macro?name=count_go" highlightClick="1"/>
          </p:cNvPr>
          <p:cNvSpPr/>
          <p:nvPr/>
        </p:nvSpPr>
        <p:spPr>
          <a:xfrm>
            <a:off x="2534729" y="956733"/>
            <a:ext cx="448734" cy="49106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79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57400" y="2353733"/>
            <a:ext cx="5469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Diapo 2</a:t>
            </a:r>
          </a:p>
        </p:txBody>
      </p:sp>
      <p:sp>
        <p:nvSpPr>
          <p:cNvPr id="7" name="affichage"/>
          <p:cNvSpPr/>
          <p:nvPr/>
        </p:nvSpPr>
        <p:spPr>
          <a:xfrm>
            <a:off x="4777273" y="802432"/>
            <a:ext cx="2565918" cy="1007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/>
              <a:t>00:00:00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926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57400" y="2353733"/>
            <a:ext cx="5469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Diapo 3</a:t>
            </a:r>
          </a:p>
        </p:txBody>
      </p:sp>
      <p:sp>
        <p:nvSpPr>
          <p:cNvPr id="5" name="affichage"/>
          <p:cNvSpPr/>
          <p:nvPr/>
        </p:nvSpPr>
        <p:spPr>
          <a:xfrm>
            <a:off x="4777273" y="802432"/>
            <a:ext cx="2565918" cy="1007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/>
              <a:t>00:00:00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944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57400" y="2353733"/>
            <a:ext cx="5469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Suite diapo 3</a:t>
            </a:r>
          </a:p>
        </p:txBody>
      </p:sp>
      <p:sp>
        <p:nvSpPr>
          <p:cNvPr id="5" name="affichage"/>
          <p:cNvSpPr/>
          <p:nvPr/>
        </p:nvSpPr>
        <p:spPr>
          <a:xfrm>
            <a:off x="4777273" y="802432"/>
            <a:ext cx="2565918" cy="1007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/>
              <a:t>00:00:00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99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57400" y="2353733"/>
            <a:ext cx="5469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Diapo 5</a:t>
            </a:r>
          </a:p>
        </p:txBody>
      </p:sp>
      <p:sp>
        <p:nvSpPr>
          <p:cNvPr id="5" name="affichage"/>
          <p:cNvSpPr/>
          <p:nvPr/>
        </p:nvSpPr>
        <p:spPr>
          <a:xfrm>
            <a:off x="4777273" y="802432"/>
            <a:ext cx="2565918" cy="1007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/>
              <a:t>00:00:00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45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e 9"/>
          <p:cNvGrpSpPr/>
          <p:nvPr/>
        </p:nvGrpSpPr>
        <p:grpSpPr>
          <a:xfrm>
            <a:off x="489526" y="1013102"/>
            <a:ext cx="11028217" cy="3729020"/>
            <a:chOff x="489526" y="1013102"/>
            <a:chExt cx="11028217" cy="3729020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9526" y="1013102"/>
              <a:ext cx="11028217" cy="3729020"/>
            </a:xfrm>
            <a:prstGeom prst="rect">
              <a:avLst/>
            </a:prstGeom>
          </p:spPr>
        </p:pic>
        <p:cxnSp>
          <p:nvCxnSpPr>
            <p:cNvPr id="6" name="Connecteur droit avec flèche 5"/>
            <p:cNvCxnSpPr/>
            <p:nvPr/>
          </p:nvCxnSpPr>
          <p:spPr>
            <a:xfrm flipH="1">
              <a:off x="5412509" y="1791855"/>
              <a:ext cx="4304146" cy="62807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necteur droit avec flèche 7"/>
            <p:cNvCxnSpPr/>
            <p:nvPr/>
          </p:nvCxnSpPr>
          <p:spPr>
            <a:xfrm flipH="1">
              <a:off x="1717964" y="1630219"/>
              <a:ext cx="7998691" cy="595745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6208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30FE52CE-0FD5-47A4-901A-4BA56227E76C}">
  <we:reference id="wa104187975" version="1.0.0.1" store="fr-FR" storeType="OMEX"/>
  <we:alternateReferences>
    <we:reference id="WA104187975" version="1.0.0.1" store="WA104187975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16</Words>
  <Application>Microsoft Office PowerPoint</Application>
  <PresentationFormat>Grand écran</PresentationFormat>
  <Paragraphs>10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Theophile CARPENTIER</dc:creator>
  <cp:lastModifiedBy>Theophile CARPENTIER</cp:lastModifiedBy>
  <cp:revision>16</cp:revision>
  <dcterms:created xsi:type="dcterms:W3CDTF">2023-01-24T09:58:07Z</dcterms:created>
  <dcterms:modified xsi:type="dcterms:W3CDTF">2023-01-24T14:17:53Z</dcterms:modified>
</cp:coreProperties>
</file>