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10234613" cy="146637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20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C51C5E-9FE0-46DE-8206-AB10D32F3C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AEBFE51-ABAA-4FFA-851E-A63D1E676A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808CEB-DD09-4128-850A-068C6692E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B91C8D-E1B2-4816-B8FF-89FBD4A39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D9631F-F50C-4D2E-8AC0-4989450EE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175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DCDA4D-51DB-42BC-A035-731FEDBFA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95AC6B4-4ECB-4B29-A649-7F71D14A38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B5D6CB-9046-44D0-9AC4-C26973F47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436716-B13E-4C80-B592-A86ECD26A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0DF1FE-C12E-47D4-840D-BF36855F1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145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51B6F2-85B4-41F4-ACBC-AA906F947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7F764A-5562-44DA-A52A-EA3BAAD4B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6BC1F7-BDBF-4C07-91C5-0B1F7F561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86CDCD-8469-44AB-B503-B7DBBEDF3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2F0149-5AA6-454D-AC4C-A2B7D1DA3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88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570093-8ABD-4BAC-85CC-9FE6E836F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BDB5DCF-A3B5-4980-ABE4-A79CB2413D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7266C0-BB72-4E74-ABE9-3A9FC4115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BF48F6C-C87A-4EE2-98C4-F90BC97C0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83FE55C-85D5-492B-86B0-85100B479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994EE58-2CA9-4D58-98D7-B19F48750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282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E24BD4-5DA7-4F66-900E-B5FF53F92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1924C25-9AD9-428F-B252-AF1AC1541E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016242F-6E1C-48D6-9B62-FBE54112C4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1270738-BD09-4055-B85F-B7D008A1A4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F58F126-0C6B-4F32-B47D-51D3155C5B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51ABE7B-EED0-4630-A418-34077AC30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8C458EF-20EF-4934-9198-377537702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3953EE2-316D-4F9C-B629-E19AB3461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318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5E54BF-DCD0-49D7-A514-DA399DE75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F8CEE88-C76C-4CFF-974D-59CB2D782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06260F2-F3C5-4FC6-9315-91EA8AA82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91A9783-DB5C-4822-A2D5-B89715BE8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0557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7CFEDCD-B607-45E9-B518-F36DC4247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961FAF6-B080-4D5E-A3EF-F29A24B46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161E962-7498-4AFE-8857-87BEF9318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963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FFEC88-6EF1-4F61-833B-0629AA314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2E9ECD0-20F4-4B82-9AC0-ED424134B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CAB913D-3F0D-4DA8-8C7B-62ED966C35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79E6B89-4CCF-469B-BBED-0C900F27B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84AD07F-33DD-4507-8721-0EC9FE7D3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0A76644-71BE-4203-B19F-1E5909BB0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997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DC7D21-9434-40D3-AA57-BF8A979FA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592E648-8EE0-412E-88CB-5C264DC22F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CB7D689-6787-436F-BA40-ACE7D43A59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1F22D7-98B8-4DE5-87C2-9E9AC2FC1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30C3F43-91CD-436C-9D84-25FF55D5E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E10DF6B-B627-435C-A9F8-6B92B4B3C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9564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441364-C8A1-4B0F-AB12-4C7980D5A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13A7E36-9B28-43B8-8715-2486427B3E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D151BB1-E9F2-47DA-B768-7CA047D15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4DDD1A-9887-4C1F-9FA4-B6057ED80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CDEDD3-2673-4673-9AED-3691619A8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163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CE57B26-D87C-4C5F-91BA-A1475799CA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0EC0153-77BD-4EBF-804A-86E6D4E701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59E353-F520-46CB-B039-A0FF07EE4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1B92B0-65B1-40CC-8B7C-4CB01CF43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A87779-04A7-44A7-ABDB-66CFD3D8B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121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26F6697-3AF5-473B-87BA-EC7FC7068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BB7483-A907-49A4-A200-B2C1EF1D08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C1850D-39B4-4D66-9ABF-A4AD991B5F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BD1AEB-D44A-4DCB-82E3-42503467F3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E59734-A10C-4626-BF48-BC3378BD2A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181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00856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Fabrice MARECHAL</dc:creator>
  <cp:lastModifiedBy>Fabrice MARECHAL</cp:lastModifiedBy>
  <cp:revision>25</cp:revision>
  <cp:lastPrinted>2020-05-01T06:38:17Z</cp:lastPrinted>
  <dcterms:created xsi:type="dcterms:W3CDTF">2020-04-30T14:37:41Z</dcterms:created>
  <dcterms:modified xsi:type="dcterms:W3CDTF">2020-05-01T07:50:35Z</dcterms:modified>
</cp:coreProperties>
</file>