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2084-A8DE-4EAC-ABE8-FAD1CA219087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F7C9-88F4-49F2-A003-F46A41688D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663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2084-A8DE-4EAC-ABE8-FAD1CA219087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F7C9-88F4-49F2-A003-F46A41688D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218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2084-A8DE-4EAC-ABE8-FAD1CA219087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F7C9-88F4-49F2-A003-F46A41688D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6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2084-A8DE-4EAC-ABE8-FAD1CA219087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F7C9-88F4-49F2-A003-F46A41688D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307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2084-A8DE-4EAC-ABE8-FAD1CA219087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F7C9-88F4-49F2-A003-F46A41688D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568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2084-A8DE-4EAC-ABE8-FAD1CA219087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F7C9-88F4-49F2-A003-F46A41688D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0210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2084-A8DE-4EAC-ABE8-FAD1CA219087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F7C9-88F4-49F2-A003-F46A41688D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838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2084-A8DE-4EAC-ABE8-FAD1CA219087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F7C9-88F4-49F2-A003-F46A41688D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329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2084-A8DE-4EAC-ABE8-FAD1CA219087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F7C9-88F4-49F2-A003-F46A41688D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648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2084-A8DE-4EAC-ABE8-FAD1CA219087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F7C9-88F4-49F2-A003-F46A41688D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8835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12084-A8DE-4EAC-ABE8-FAD1CA219087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F7C9-88F4-49F2-A003-F46A41688D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330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12084-A8DE-4EAC-ABE8-FAD1CA219087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9F7C9-88F4-49F2-A003-F46A41688DA8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hc" descr="C2 - Restricted"/>
          <p:cNvSpPr txBox="1"/>
          <p:nvPr userDrawn="1"/>
        </p:nvSpPr>
        <p:spPr>
          <a:xfrm>
            <a:off x="0" y="0"/>
            <a:ext cx="9144000" cy="22313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fr-FR" sz="850" b="0" i="0" u="none" baseline="0" smtClean="0">
                <a:solidFill>
                  <a:srgbClr val="FF9900"/>
                </a:solidFill>
                <a:latin typeface="Microsoft Sans Serif"/>
              </a:rPr>
              <a:t>C2 - Restricted</a:t>
            </a:r>
            <a:endParaRPr lang="fr-FR" sz="850" b="0" i="0" u="none" baseline="0">
              <a:solidFill>
                <a:srgbClr val="FF9900"/>
              </a:solidFill>
              <a:latin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2281548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052735"/>
            <a:ext cx="5616624" cy="4895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626423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Company>Safran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MBAZIIRA Moses (SAFRAN LANDING SYSTEMS VEL)</dc:creator>
  <cp:lastModifiedBy>MBAZIIRA Moses (SAFRAN LANDING SYSTEMS VEL)</cp:lastModifiedBy>
  <cp:revision>1</cp:revision>
  <dcterms:created xsi:type="dcterms:W3CDTF">2018-10-19T11:41:56Z</dcterms:created>
  <dcterms:modified xsi:type="dcterms:W3CDTF">2018-10-19T11:42:46Z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itusGUID">
    <vt:lpwstr>9829d44e-495e-487c-b43d-f188dc09b706</vt:lpwstr>
  </property>
  <property fmtid="{D5CDD505-2E9C-101B-9397-08002B2CF9AE}" pid="3" name="Confidentiality">
    <vt:lpwstr>C2</vt:lpwstr>
  </property>
  <property fmtid="{D5CDD505-2E9C-101B-9397-08002B2CF9AE}" pid="4" name="NationalSecret">
    <vt:lpwstr>NONS</vt:lpwstr>
  </property>
  <property fmtid="{D5CDD505-2E9C-101B-9397-08002B2CF9AE}" pid="5" name="ExportControl">
    <vt:lpwstr/>
  </property>
</Properties>
</file>