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9" d="100"/>
          <a:sy n="89" d="100"/>
        </p:scale>
        <p:origin x="-7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313"/>
          <p:cNvGrpSpPr/>
          <p:nvPr/>
        </p:nvGrpSpPr>
        <p:grpSpPr>
          <a:xfrm>
            <a:off x="3635896" y="116632"/>
            <a:ext cx="2128844" cy="1998662"/>
            <a:chOff x="4719809" y="3175"/>
            <a:chExt cx="2128844" cy="1998662"/>
          </a:xfrm>
        </p:grpSpPr>
        <p:grpSp>
          <p:nvGrpSpPr>
            <p:cNvPr id="10" name="Groupe 316"/>
            <p:cNvGrpSpPr/>
            <p:nvPr/>
          </p:nvGrpSpPr>
          <p:grpSpPr>
            <a:xfrm>
              <a:off x="4719809" y="3175"/>
              <a:ext cx="2128844" cy="1991071"/>
              <a:chOff x="4719809" y="3175"/>
              <a:chExt cx="2128844" cy="1991071"/>
            </a:xfrm>
          </p:grpSpPr>
          <p:grpSp>
            <p:nvGrpSpPr>
              <p:cNvPr id="12" name="Group 376"/>
              <p:cNvGrpSpPr>
                <a:grpSpLocks/>
              </p:cNvGrpSpPr>
              <p:nvPr/>
            </p:nvGrpSpPr>
            <p:grpSpPr bwMode="auto">
              <a:xfrm>
                <a:off x="4719809" y="3175"/>
                <a:ext cx="1603375" cy="1009650"/>
                <a:chOff x="2352" y="338"/>
                <a:chExt cx="1010" cy="636"/>
              </a:xfrm>
            </p:grpSpPr>
            <p:grpSp>
              <p:nvGrpSpPr>
                <p:cNvPr id="28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77"/>
                  <a:chOff x="706" y="660"/>
                  <a:chExt cx="528" cy="177"/>
                </a:xfrm>
              </p:grpSpPr>
              <p:grpSp>
                <p:nvGrpSpPr>
                  <p:cNvPr id="39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60"/>
                    <a:chOff x="2189" y="2372"/>
                    <a:chExt cx="197" cy="160"/>
                  </a:xfrm>
                </p:grpSpPr>
                <p:sp>
                  <p:nvSpPr>
                    <p:cNvPr id="41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endParaRPr lang="fr-FR" sz="700" dirty="0"/>
                    </a:p>
                  </p:txBody>
                </p:sp>
                <p:sp>
                  <p:nvSpPr>
                    <p:cNvPr id="43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0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endParaRPr lang="fr-FR" sz="700" dirty="0"/>
                  </a:p>
                </p:txBody>
              </p:sp>
            </p:grpSp>
            <p:sp>
              <p:nvSpPr>
                <p:cNvPr id="29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30" name="Line 356"/>
                <p:cNvSpPr>
                  <a:spLocks noChangeShapeType="1"/>
                </p:cNvSpPr>
                <p:nvPr/>
              </p:nvSpPr>
              <p:spPr bwMode="auto">
                <a:xfrm rot="5400000" flipV="1">
                  <a:off x="2891" y="551"/>
                  <a:ext cx="84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32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52" y="527"/>
                  <a:ext cx="595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sp>
              <p:nvSpPr>
                <p:cNvPr id="37" name="Oval 372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2947" y="928"/>
                  <a:ext cx="18" cy="1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13" name="Groupe 319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14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638175" cy="644526"/>
                  <a:chOff x="1435" y="2029"/>
                  <a:chExt cx="402" cy="406"/>
                </a:xfrm>
              </p:grpSpPr>
              <p:sp>
                <p:nvSpPr>
                  <p:cNvPr id="26" name="Rectangle 631"/>
                  <p:cNvSpPr>
                    <a:spLocks noChangeAspect="1" noChangeArrowheads="1"/>
                  </p:cNvSpPr>
                  <p:nvPr/>
                </p:nvSpPr>
                <p:spPr bwMode="auto">
                  <a:xfrm flipH="1">
                    <a:off x="1738" y="2080"/>
                    <a:ext cx="99" cy="156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9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20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22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24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25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23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21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15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IS</a:t>
                  </a:r>
                  <a:endParaRPr lang="fr-FR" sz="700" dirty="0"/>
                </a:p>
              </p:txBody>
            </p:sp>
          </p:grpSp>
        </p:grpSp>
        <p:cxnSp>
          <p:nvCxnSpPr>
            <p:cNvPr id="11" name="Connecteur droit 10"/>
            <p:cNvCxnSpPr/>
            <p:nvPr/>
          </p:nvCxnSpPr>
          <p:spPr bwMode="auto">
            <a:xfrm>
              <a:off x="4991101" y="1995487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3"/>
          <p:cNvGrpSpPr>
            <a:grpSpLocks/>
          </p:cNvGrpSpPr>
          <p:nvPr/>
        </p:nvGrpSpPr>
        <p:grpSpPr bwMode="auto">
          <a:xfrm>
            <a:off x="395536" y="2996952"/>
            <a:ext cx="4927602" cy="1951038"/>
            <a:chOff x="-625" y="2665"/>
            <a:chExt cx="3104" cy="1229"/>
          </a:xfrm>
        </p:grpSpPr>
        <p:sp>
          <p:nvSpPr>
            <p:cNvPr id="6" name="Line 615"/>
            <p:cNvSpPr>
              <a:spLocks noChangeShapeType="1"/>
            </p:cNvSpPr>
            <p:nvPr/>
          </p:nvSpPr>
          <p:spPr bwMode="auto">
            <a:xfrm rot="-5400000" flipH="1" flipV="1">
              <a:off x="745" y="2948"/>
              <a:ext cx="26" cy="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" name="Oval 617"/>
            <p:cNvSpPr>
              <a:spLocks noChangeArrowheads="1"/>
            </p:cNvSpPr>
            <p:nvPr/>
          </p:nvSpPr>
          <p:spPr bwMode="auto">
            <a:xfrm rot="16200000" flipV="1">
              <a:off x="775" y="2977"/>
              <a:ext cx="18" cy="1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9" name="Rectangle 623"/>
            <p:cNvSpPr>
              <a:spLocks noChangeArrowheads="1"/>
            </p:cNvSpPr>
            <p:nvPr/>
          </p:nvSpPr>
          <p:spPr bwMode="auto">
            <a:xfrm rot="16200000">
              <a:off x="-905" y="3489"/>
              <a:ext cx="685" cy="1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Départ </a:t>
              </a:r>
              <a:r>
                <a:rPr lang="fr-FR" sz="700" dirty="0"/>
                <a:t>non identifié</a:t>
              </a:r>
            </a:p>
          </p:txBody>
        </p:sp>
        <p:grpSp>
          <p:nvGrpSpPr>
            <p:cNvPr id="10" name="Group 624"/>
            <p:cNvGrpSpPr>
              <a:grpSpLocks/>
            </p:cNvGrpSpPr>
            <p:nvPr/>
          </p:nvGrpSpPr>
          <p:grpSpPr bwMode="auto">
            <a:xfrm>
              <a:off x="736" y="2665"/>
              <a:ext cx="46" cy="108"/>
              <a:chOff x="266" y="453"/>
              <a:chExt cx="46" cy="108"/>
            </a:xfrm>
          </p:grpSpPr>
          <p:sp>
            <p:nvSpPr>
              <p:cNvPr id="18" name="Line 400"/>
              <p:cNvSpPr>
                <a:spLocks noChangeShapeType="1"/>
              </p:cNvSpPr>
              <p:nvPr/>
            </p:nvSpPr>
            <p:spPr bwMode="auto">
              <a:xfrm rot="5400000">
                <a:off x="244" y="498"/>
                <a:ext cx="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19" name="Group 626"/>
              <p:cNvGrpSpPr>
                <a:grpSpLocks/>
              </p:cNvGrpSpPr>
              <p:nvPr/>
            </p:nvGrpSpPr>
            <p:grpSpPr bwMode="auto">
              <a:xfrm>
                <a:off x="266" y="515"/>
                <a:ext cx="46" cy="46"/>
                <a:chOff x="260" y="527"/>
                <a:chExt cx="46" cy="46"/>
              </a:xfrm>
            </p:grpSpPr>
            <p:sp>
              <p:nvSpPr>
                <p:cNvPr id="20" name="Line 627"/>
                <p:cNvSpPr>
                  <a:spLocks noChangeShapeType="1"/>
                </p:cNvSpPr>
                <p:nvPr/>
              </p:nvSpPr>
              <p:spPr bwMode="auto">
                <a:xfrm>
                  <a:off x="260" y="527"/>
                  <a:ext cx="46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1" name="Line 628"/>
                <p:cNvSpPr>
                  <a:spLocks noChangeShapeType="1"/>
                </p:cNvSpPr>
                <p:nvPr/>
              </p:nvSpPr>
              <p:spPr bwMode="auto">
                <a:xfrm rot="5400000">
                  <a:off x="260" y="527"/>
                  <a:ext cx="46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sp>
          <p:nvSpPr>
            <p:cNvPr id="12" name="Rectangle 630"/>
            <p:cNvSpPr>
              <a:spLocks noChangeArrowheads="1"/>
            </p:cNvSpPr>
            <p:nvPr/>
          </p:nvSpPr>
          <p:spPr bwMode="auto">
            <a:xfrm flipH="1">
              <a:off x="1960" y="2756"/>
              <a:ext cx="519" cy="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Dd21</a:t>
              </a:r>
            </a:p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 B </a:t>
              </a:r>
              <a:r>
                <a:rPr lang="fr-FR" sz="700" dirty="0" smtClean="0"/>
                <a:t>-</a:t>
              </a:r>
              <a:endParaRPr lang="fr-FR" sz="700" dirty="0"/>
            </a:p>
          </p:txBody>
        </p:sp>
        <p:grpSp>
          <p:nvGrpSpPr>
            <p:cNvPr id="13" name="Group 631"/>
            <p:cNvGrpSpPr>
              <a:grpSpLocks/>
            </p:cNvGrpSpPr>
            <p:nvPr/>
          </p:nvGrpSpPr>
          <p:grpSpPr bwMode="auto">
            <a:xfrm>
              <a:off x="775" y="2816"/>
              <a:ext cx="94" cy="119"/>
              <a:chOff x="254" y="665"/>
              <a:chExt cx="94" cy="119"/>
            </a:xfrm>
          </p:grpSpPr>
          <p:sp>
            <p:nvSpPr>
              <p:cNvPr id="14" name="Line 632"/>
              <p:cNvSpPr>
                <a:spLocks noChangeShapeType="1"/>
              </p:cNvSpPr>
              <p:nvPr/>
            </p:nvSpPr>
            <p:spPr bwMode="auto">
              <a:xfrm flipH="1">
                <a:off x="296" y="784"/>
                <a:ext cx="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5" name="Line 633"/>
              <p:cNvSpPr>
                <a:spLocks noChangeShapeType="1"/>
              </p:cNvSpPr>
              <p:nvPr/>
            </p:nvSpPr>
            <p:spPr bwMode="auto">
              <a:xfrm>
                <a:off x="254" y="665"/>
                <a:ext cx="9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stealth" w="med" len="med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3"/>
          <p:cNvGrpSpPr>
            <a:grpSpLocks/>
          </p:cNvGrpSpPr>
          <p:nvPr/>
        </p:nvGrpSpPr>
        <p:grpSpPr bwMode="auto">
          <a:xfrm>
            <a:off x="6804248" y="2564904"/>
            <a:ext cx="715963" cy="2166938"/>
            <a:chOff x="3482" y="246"/>
            <a:chExt cx="451" cy="1365"/>
          </a:xfrm>
        </p:grpSpPr>
        <p:grpSp>
          <p:nvGrpSpPr>
            <p:cNvPr id="5" name="Group 780"/>
            <p:cNvGrpSpPr>
              <a:grpSpLocks/>
            </p:cNvGrpSpPr>
            <p:nvPr/>
          </p:nvGrpSpPr>
          <p:grpSpPr bwMode="auto">
            <a:xfrm>
              <a:off x="3482" y="246"/>
              <a:ext cx="451" cy="231"/>
              <a:chOff x="4198" y="1992"/>
              <a:chExt cx="451" cy="231"/>
            </a:xfrm>
          </p:grpSpPr>
          <p:sp>
            <p:nvSpPr>
              <p:cNvPr id="17" name="Rectangle 781"/>
              <p:cNvSpPr>
                <a:spLocks noChangeArrowheads="1"/>
              </p:cNvSpPr>
              <p:nvPr/>
            </p:nvSpPr>
            <p:spPr bwMode="auto">
              <a:xfrm flipH="1">
                <a:off x="4242" y="2064"/>
                <a:ext cx="407" cy="1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fr-FR" sz="700" dirty="0" smtClean="0"/>
                  <a:t>I4</a:t>
                </a:r>
                <a:r>
                  <a:rPr lang="fr-FR" sz="700" dirty="0"/>
                  <a:t>, </a:t>
                </a:r>
                <a:endParaRPr lang="fr-FR" sz="700" dirty="0" smtClean="0"/>
              </a:p>
            </p:txBody>
          </p:sp>
          <p:grpSp>
            <p:nvGrpSpPr>
              <p:cNvPr id="19" name="Group 783"/>
              <p:cNvGrpSpPr>
                <a:grpSpLocks/>
              </p:cNvGrpSpPr>
              <p:nvPr/>
            </p:nvGrpSpPr>
            <p:grpSpPr bwMode="auto">
              <a:xfrm>
                <a:off x="4198" y="1992"/>
                <a:ext cx="69" cy="231"/>
                <a:chOff x="3050" y="1282"/>
                <a:chExt cx="69" cy="231"/>
              </a:xfrm>
            </p:grpSpPr>
            <p:sp>
              <p:nvSpPr>
                <p:cNvPr id="22" name="Line 400"/>
                <p:cNvSpPr>
                  <a:spLocks noChangeShapeType="1"/>
                </p:cNvSpPr>
                <p:nvPr/>
              </p:nvSpPr>
              <p:spPr bwMode="auto">
                <a:xfrm rot="5400000">
                  <a:off x="3074" y="1327"/>
                  <a:ext cx="9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3" name="Line 786"/>
                <p:cNvSpPr>
                  <a:spLocks noChangeShapeType="1"/>
                </p:cNvSpPr>
                <p:nvPr/>
              </p:nvSpPr>
              <p:spPr bwMode="auto">
                <a:xfrm>
                  <a:off x="3050" y="1393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grpSp>
          <p:nvGrpSpPr>
            <p:cNvPr id="6" name="Group 807"/>
            <p:cNvGrpSpPr>
              <a:grpSpLocks/>
            </p:cNvGrpSpPr>
            <p:nvPr/>
          </p:nvGrpSpPr>
          <p:grpSpPr bwMode="auto">
            <a:xfrm>
              <a:off x="3487" y="585"/>
              <a:ext cx="126" cy="1026"/>
              <a:chOff x="3571" y="1227"/>
              <a:chExt cx="126" cy="1026"/>
            </a:xfrm>
          </p:grpSpPr>
          <p:sp>
            <p:nvSpPr>
              <p:cNvPr id="12" name="Line 793"/>
              <p:cNvSpPr>
                <a:spLocks noChangeShapeType="1"/>
              </p:cNvSpPr>
              <p:nvPr/>
            </p:nvSpPr>
            <p:spPr bwMode="auto">
              <a:xfrm rot="16200000" flipH="1" flipV="1">
                <a:off x="3623" y="1214"/>
                <a:ext cx="26" cy="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" name="Rectangle 802"/>
              <p:cNvSpPr>
                <a:spLocks noChangeArrowheads="1"/>
              </p:cNvSpPr>
              <p:nvPr/>
            </p:nvSpPr>
            <p:spPr bwMode="auto">
              <a:xfrm rot="16200000">
                <a:off x="3291" y="1848"/>
                <a:ext cx="685" cy="1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fr-FR" sz="700" dirty="0" smtClean="0"/>
                  <a:t>Départ </a:t>
                </a:r>
                <a:r>
                  <a:rPr lang="fr-FR" sz="700" dirty="0"/>
                  <a:t>non identifié</a:t>
                </a: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13</Words>
  <Application>Microsoft Office PowerPoint</Application>
  <PresentationFormat>Affichage à l'écran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S823273</cp:lastModifiedBy>
  <cp:revision>48</cp:revision>
  <dcterms:created xsi:type="dcterms:W3CDTF">2023-04-08T11:41:43Z</dcterms:created>
  <dcterms:modified xsi:type="dcterms:W3CDTF">2023-04-08T18:41:50Z</dcterms:modified>
</cp:coreProperties>
</file>