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72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06/relationships/vbaProject" Target="vbaProject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FEBF50-74E9-4CFE-826D-5D0AE145C926}" type="datetimeFigureOut">
              <a:rPr lang="fr-FR" smtClean="0"/>
              <a:t>25/04/2019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65AC14-E6BA-424D-AE9C-BE24998C67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5270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FB9E1C-427A-4613-BDB8-79923A787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C4F6CA4-D33E-47A2-A4C9-01C8A9914A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DAC5B8-318B-4F22-BBB8-E8551314B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25/04/2019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EFF4C9-5D0E-4D9F-97D3-24382C28F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CB8C8E-A668-4331-AB20-881A4F8B8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419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939BE-D5B0-47B9-ACD8-D1448121F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627F04F-4388-47DF-A6A1-81EF9B81A4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708B97-9950-43D3-83AA-01573D577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25/04/2019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01AF34-00FC-453D-BD86-C83259C21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0E3E81-276C-450B-AE6A-D557EBB98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5109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336261-8959-4BF4-8C14-942A2820D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97ED4E9-BEE4-4501-AAD1-D567544C0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D0D5AE-517B-43FE-AC2B-AA86080EC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25/04/2019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8585F4-0E95-4924-A7D5-0DCABB9E6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C0A598-12EA-4868-A8A0-0966C4958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385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BAC6D5-F32C-416E-A3FF-EA95BD316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CD79D7D-CB8C-4456-AFAF-E4D99DD3AC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27D5E13-0BEE-4A53-9E39-212D18609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711AE8-483A-44FF-B2F1-3773E2426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25/04/2019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0A483F-732C-4168-AA47-685C0F03F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7C1F82-F5D9-4F82-B406-E82DDE62D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922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A016FE-CF57-4E84-819F-ABCDE5839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7DAF98-E75C-4B01-8785-C8EC49D2F3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7D48A9-E574-4D85-ABB8-EB970BEE8A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9234D53-9F80-4342-80CF-5F24EC2F07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68BF1DF-27FA-4167-918C-5D38429DAC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26A42A-7E43-4E6E-9449-80723C7A2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25/04/2019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098D9BA-74AD-4121-9159-4A3DC9882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1A178EF-3FC8-45D2-A2FA-71E5F2DAB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406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C79E13-809F-42C1-9EEA-E6994D515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030D753-C22E-4B30-AA8E-BDBF057AF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25/04/2019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6901CBD-5F12-4F1C-9BB8-D822AA730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BD657E3-BDB2-4D9A-B02E-2BFE6F666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585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4878147-44C5-45A8-83E7-D2DF8B9CD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25/04/2019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25D37C7-1CAA-4F48-82FD-E1532A69A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EC620C1-ED5E-4EB2-B444-790867703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381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A60ADC-B7F7-4F36-BBC0-9CD577491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EE4CED-0B44-4B1A-9B68-4AE2E3DC91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D2BC983-BB67-4735-B32D-B31AB84ACF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2862F99-C592-487B-8360-24F60A652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25/04/2019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877353B-AC43-45FB-8AC1-37D364DA1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3F8A48-C41A-49C3-964A-7AA62E5B8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667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A614BE-EBE6-4CF1-9B3F-08E53AC2B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68C0FD5-F97F-468C-A714-17ED6EF2E7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D86E733-71B3-4C25-AA43-9CE042AA0E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4CD935C-061B-4C66-AF1E-D2AB52FEC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25/04/2019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2C1ECE-9F44-4724-857B-AFABDA51E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96E10E-E72D-44C9-AFCA-28A87B6FE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631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2C09CA-FD82-45F7-9F2E-0CF5F8F35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9794569-C446-4824-90CF-2D4E3E88CC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ECA9C1-3E61-46F0-823A-E1FA42D2B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25/04/2019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1E8DF3-2B47-4266-A702-6BE445538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9B2FC9-C311-49B6-A9DB-BE7F2C58C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004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D1B2621-4F20-4C95-8AFC-1045351C99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D92ADBF-1A25-4617-BE45-003E2214E4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5729C2-0C49-45B4-9258-24D2F9CD3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25/04/2019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952429-FC3D-40C3-AEDE-710501631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2D3C51-9B6B-45C2-9C7C-0CE517F71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762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EFB391A-FFC0-4B66-92CA-3C035DE51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4021227-77E8-43D9-9BAD-D0E4E82897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B2676B-0DB3-41E1-9D0A-7B9681E107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D16A9-8354-4F1B-85AC-7047E6C19C1F}" type="datetimeFigureOut">
              <a:rPr lang="fr-FR" smtClean="0"/>
              <a:t>25/04/2019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381B99-18A7-4D60-8EF1-C6C61EF855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41485C-DD9E-4386-9709-30C01231C9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2479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9102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944F18-5AB7-4CB4-95A5-EFCA35654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 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6F7E823-F495-47F7-A741-33722B56F6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6A309B-128A-42BF-A806-DFA72D0AF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F0F68-6681-4205-BFEC-DDCA439812D9}" type="datetime1">
              <a:rPr lang="fr-FR" smtClean="0"/>
              <a:t>25/04/2019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180709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</Words>
  <Application>Microsoft Office PowerPoint</Application>
  <PresentationFormat>Grand écran</PresentationFormat>
  <Paragraphs>2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Christophe DUMERIL</dc:creator>
  <cp:lastModifiedBy>Christophe DUMERIL</cp:lastModifiedBy>
  <cp:revision>3</cp:revision>
  <dcterms:created xsi:type="dcterms:W3CDTF">2019-04-24T14:09:22Z</dcterms:created>
  <dcterms:modified xsi:type="dcterms:W3CDTF">2019-04-25T06:48:43Z</dcterms:modified>
</cp:coreProperties>
</file>