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Feuil1!$A$134</c:f>
              <c:strCache>
                <c:ptCount val="1"/>
                <c:pt idx="0">
                  <c:v>2020_S29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3E6-4885-8ECA-A9061C582B5D}"/>
              </c:ext>
            </c:extLst>
          </c:dPt>
          <c:dPt>
            <c:idx val="1"/>
            <c:invertIfNegative val="0"/>
            <c:bubble3D val="0"/>
            <c:spPr>
              <a:solidFill>
                <a:srgbClr val="0000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3E6-4885-8ECA-A9061C582B5D}"/>
              </c:ext>
            </c:extLst>
          </c:dPt>
          <c:dPt>
            <c:idx val="2"/>
            <c:invertIfNegative val="0"/>
            <c:bubble3D val="0"/>
            <c:spPr>
              <a:solidFill>
                <a:srgbClr val="00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3E6-4885-8ECA-A9061C582B5D}"/>
              </c:ext>
            </c:extLst>
          </c:dPt>
          <c:dLbls>
            <c:dLbl>
              <c:idx val="0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43E6-4885-8ECA-A9061C582B5D}"/>
                </c:ext>
              </c:extLst>
            </c:dLbl>
            <c:dLbl>
              <c:idx val="1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43E6-4885-8ECA-A9061C582B5D}"/>
                </c:ext>
              </c:extLst>
            </c:dLbl>
            <c:dLbl>
              <c:idx val="2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43E6-4885-8ECA-A9061C582B5D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Lit>
              <c:ptCount val="3"/>
              <c:pt idx="0">
                <c:v>couts de diff prestations</c:v>
              </c:pt>
              <c:pt idx="1">
                <c:v>Chiffre d'affaires de diff pdts</c:v>
              </c:pt>
              <c:pt idx="2">
                <c:v>Etc…</c:v>
              </c:pt>
            </c:strLit>
          </c:cat>
          <c:val>
            <c:numRef>
              <c:f>Feuil1!$B$134:$D$134</c:f>
              <c:numCache>
                <c:formatCode>General</c:formatCode>
                <c:ptCount val="3"/>
                <c:pt idx="0">
                  <c:v>40</c:v>
                </c:pt>
                <c:pt idx="1">
                  <c:v>370</c:v>
                </c:pt>
                <c:pt idx="2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3E6-4885-8ECA-A9061C582B5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496381488"/>
        <c:axId val="187511296"/>
      </c:barChart>
      <c:catAx>
        <c:axId val="4963814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7511296"/>
        <c:crosses val="autoZero"/>
        <c:auto val="1"/>
        <c:lblAlgn val="ctr"/>
        <c:lblOffset val="100"/>
        <c:noMultiLvlLbl val="0"/>
      </c:catAx>
      <c:valAx>
        <c:axId val="1875112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6381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Feuil1!$A$1</c:f>
              <c:strCache>
                <c:ptCount val="1"/>
                <c:pt idx="0">
                  <c:v>DATE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C63-4010-919C-B5D7518A7D61}"/>
              </c:ext>
            </c:extLst>
          </c:dPt>
          <c:dPt>
            <c:idx val="1"/>
            <c:invertIfNegative val="0"/>
            <c:bubble3D val="0"/>
            <c:spPr>
              <a:solidFill>
                <a:srgbClr val="0000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C63-4010-919C-B5D7518A7D61}"/>
              </c:ext>
            </c:extLst>
          </c:dPt>
          <c:dPt>
            <c:idx val="2"/>
            <c:invertIfNegative val="0"/>
            <c:bubble3D val="0"/>
            <c:spPr>
              <a:solidFill>
                <a:srgbClr val="00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C63-4010-919C-B5D7518A7D61}"/>
              </c:ext>
            </c:extLst>
          </c:dPt>
          <c:dLbls>
            <c:dLbl>
              <c:idx val="0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5C63-4010-919C-B5D7518A7D61}"/>
                </c:ext>
              </c:extLst>
            </c:dLbl>
            <c:dLbl>
              <c:idx val="1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5C63-4010-919C-B5D7518A7D61}"/>
                </c:ext>
              </c:extLst>
            </c:dLbl>
            <c:dLbl>
              <c:idx val="2"/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5C63-4010-919C-B5D7518A7D61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Feuil1!$B$1:$D$1</c:f>
              <c:strCache>
                <c:ptCount val="3"/>
                <c:pt idx="0">
                  <c:v>couts de diff prestations</c:v>
                </c:pt>
                <c:pt idx="1">
                  <c:v>Chiffre d'affaires de diff pdts</c:v>
                </c:pt>
                <c:pt idx="2">
                  <c:v>Etc…</c:v>
                </c:pt>
              </c:strCache>
            </c:strRef>
          </c:cat>
          <c:val>
            <c:numRef>
              <c:f>Feuil1!$B$134:$D$134</c:f>
              <c:numCache>
                <c:formatCode>General</c:formatCode>
                <c:ptCount val="3"/>
                <c:pt idx="0">
                  <c:v>40</c:v>
                </c:pt>
                <c:pt idx="1">
                  <c:v>370</c:v>
                </c:pt>
                <c:pt idx="2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C63-4010-919C-B5D7518A7D6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496381488"/>
        <c:axId val="187511296"/>
      </c:barChart>
      <c:catAx>
        <c:axId val="4963814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7511296"/>
        <c:crosses val="autoZero"/>
        <c:auto val="1"/>
        <c:lblAlgn val="ctr"/>
        <c:lblOffset val="100"/>
        <c:noMultiLvlLbl val="0"/>
      </c:catAx>
      <c:valAx>
        <c:axId val="1875112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6381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94BEA-19EC-4D88-87B7-30FA187746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E3365F-EB6C-47CA-8F5E-11A0F9A73F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6ED8EE-FE54-453D-A33B-4CA1A1135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A0D81C-2508-4617-96AD-4216E67D1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F4413D-2FC1-4B51-BE81-99CD497B8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1112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134D6-CD0A-4D7E-91D1-33F24634D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603C35-3D29-4B9A-82E3-AF4DA505CD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C13493-CCD5-4554-BDD7-CB4C5EC3F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743044-ED6F-4FCF-BD13-FA05C5A7D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CA3B21-360F-4893-8A4C-E0B7FAE94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59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562F6-3E28-49FF-AF5A-AD2208844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CD05A7-3BE3-471F-8A19-200CCFB43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D5C6A8-3CED-42ED-8263-4D92DC02A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63A31F-78D8-4EBA-8521-997936CE2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D2EF4C-0AFF-4B56-B22C-FBCA4D76F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339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8E288-7364-4570-8A7D-1AD35BE62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0FEAD5-765D-4AA6-B4B8-4ED29EB236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955EFC-F9C7-4334-9741-381769A02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46BB8E-9B41-4985-9FD2-3B1740CC6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FB9A24-CDF5-400F-8C48-1BCDE974A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642CA9-B59C-473F-A5F7-7DD54D78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09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DC38D-724E-420B-A063-69AC3FF36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425248C-6BD0-4545-9D24-7B68CBC3C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02D5F3D-5731-4559-BBED-8EA145173D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7149CB9-E31B-4993-8035-FFDC5EBA31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92156FB-7935-4F87-AC44-8269499D7F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8C0594E-7FBF-4ABE-A130-176A68A06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07D8901-999C-4A01-A16F-52D8589F5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4418D68-FB57-48B0-9519-6F777B5C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36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0F74F5-6826-49E7-998C-6A9686220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4CBA9E-9A3F-4500-843E-5674925AC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EE049B6-92A4-4E1B-B25A-2F6F9909E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72BE6DA-4BED-4092-8474-881AED7C6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07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812E6C-A03C-423F-90B5-51D95790A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5CE2313-8FED-4262-A8F5-C61FA453C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4DEF5B3-24C3-49AE-A771-D4D321430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909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A4D78-EF5C-4BDF-A7FB-4FF3B371D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9235F9-0C7B-4A19-8F4C-E81331C71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AF4656-AC4B-4483-BC7B-C5512ED9D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021383-932A-4E0A-A335-A634FEBC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B113C-7490-4156-B0C7-FDB66E32C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DB0F0C-156A-4965-9318-75F9072DE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3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07460-73E0-441E-B0BA-8CF944D98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544D11A-0403-4E0E-9752-53A6B5F6D9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381B92-BDC4-495C-9553-DDB2B07B5E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FF678E-0DAB-4182-9E36-BA986B8AA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D38B50-9518-459E-A386-7F8D73906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96C32A-3337-461C-A48B-5EB2B44D1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430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4CF67-49C3-4E30-AEAD-7FFB0CD8A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B8CC874-A432-43FB-93B9-B00F49434D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35923A-D29D-45D7-BB3A-9DAA63437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74FE83-CAC4-4940-A126-2C80D3A9B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17C3D9-41EB-4715-81C4-23ED6A25D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372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40FB497-1497-4246-9252-5986CC01EF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D52B66-1DD9-42B1-8E71-AFF6D97762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DC9A82-0125-4270-AB47-344627855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338FD8-32FC-4B16-A4E7-9A5009341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E2BF9C-A75C-4CC3-A0CD-37CEDA759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81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1CC75F-D8EC-494A-B4E5-8CDE26FAC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9B5607-6235-4987-AF0E-4E00E016E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706B9A-5FAE-4B40-8099-ECAD3CC7E0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D67E8-5BFC-49D6-BB48-8B894988DFCA}" type="datetimeFigureOut">
              <a:rPr lang="fr-FR" smtClean="0"/>
              <a:t>22/07/2020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E6B853-636F-4FFD-AD6A-0DC70A2099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5CCE6D-2603-44B4-91C7-4BB7BB357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BF93E-50FA-47D1-B91D-EA0EE929C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6767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6040DA9B-A783-4740-934E-7D8F99D6B4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5776310"/>
              </p:ext>
            </p:extLst>
          </p:nvPr>
        </p:nvGraphicFramePr>
        <p:xfrm>
          <a:off x="329939" y="405353"/>
          <a:ext cx="11425286" cy="6089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1048" name="CommandButton1" r:id="rId2" imgW="1135440" imgH="358200"/>
        </mc:Choice>
        <mc:Fallback>
          <p:control name="CommandButton1" r:id="rId2" imgW="1135440" imgH="358200">
            <p:pic>
              <p:nvPicPr>
                <p:cNvPr id="8" name="CommandButton1">
                  <a:extLst>
                    <a:ext uri="{FF2B5EF4-FFF2-40B4-BE49-F238E27FC236}">
                      <a16:creationId xmlns:a16="http://schemas.microsoft.com/office/drawing/2014/main" id="{E3AFE64C-5890-4AFD-8CD3-3E7CBDDE305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0723384" y="182751"/>
                  <a:ext cx="1138677" cy="360362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157990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B4924704-C296-4CA7-972B-8D2B0930C8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7934785"/>
              </p:ext>
            </p:extLst>
          </p:nvPr>
        </p:nvGraphicFramePr>
        <p:xfrm>
          <a:off x="329939" y="405353"/>
          <a:ext cx="11425286" cy="6089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6560563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10</Words>
  <Application>Microsoft Office PowerPoint</Application>
  <PresentationFormat>Grand écran</PresentationFormat>
  <Paragraphs>8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Gérard Vialles</dc:creator>
  <cp:lastModifiedBy>Gérard Vialles</cp:lastModifiedBy>
  <cp:revision>26</cp:revision>
  <dcterms:created xsi:type="dcterms:W3CDTF">2020-07-22T13:28:11Z</dcterms:created>
  <dcterms:modified xsi:type="dcterms:W3CDTF">2020-07-22T16:10:56Z</dcterms:modified>
</cp:coreProperties>
</file>