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sldIdLst>
    <p:sldId id="286" r:id="rId2"/>
    <p:sldId id="256" r:id="rId3"/>
    <p:sldId id="257" r:id="rId4"/>
    <p:sldId id="288" r:id="rId5"/>
    <p:sldId id="261" r:id="rId6"/>
    <p:sldId id="287" r:id="rId7"/>
    <p:sldId id="260" r:id="rId8"/>
    <p:sldId id="262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5BE427-094C-8B4F-A853-3798149D3EEA}" v="1" dt="2022-02-16T03:16:13.331"/>
    <p1510:client id="{9433B1B6-EE7B-0846-99A2-D7269A345555}" v="651" dt="2022-02-16T05:06:53.2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5411"/>
  </p:normalViewPr>
  <p:slideViewPr>
    <p:cSldViewPr snapToGrid="0" snapToObjects="1">
      <p:cViewPr>
        <p:scale>
          <a:sx n="74" d="100"/>
          <a:sy n="74" d="100"/>
        </p:scale>
        <p:origin x="2016" y="776"/>
      </p:cViewPr>
      <p:guideLst/>
    </p:cSldViewPr>
  </p:slideViewPr>
  <p:outlineViewPr>
    <p:cViewPr>
      <p:scale>
        <a:sx n="33" d="100"/>
        <a:sy n="33" d="100"/>
      </p:scale>
      <p:origin x="0" y="-10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Rousset" userId="4861d4a774ce6083" providerId="LiveId" clId="{9433B1B6-EE7B-0846-99A2-D7269A345555}"/>
    <pc:docChg chg="undo custSel addSld delSld modSld sldOrd">
      <pc:chgData name="Claire Rousset" userId="4861d4a774ce6083" providerId="LiveId" clId="{9433B1B6-EE7B-0846-99A2-D7269A345555}" dt="2022-02-16T05:06:51.100" v="994" actId="21"/>
      <pc:docMkLst>
        <pc:docMk/>
      </pc:docMkLst>
      <pc:sldChg chg="modSp mod">
        <pc:chgData name="Claire Rousset" userId="4861d4a774ce6083" providerId="LiveId" clId="{9433B1B6-EE7B-0846-99A2-D7269A345555}" dt="2022-02-16T04:08:19.724" v="91" actId="20577"/>
        <pc:sldMkLst>
          <pc:docMk/>
          <pc:sldMk cId="715893018" sldId="257"/>
        </pc:sldMkLst>
        <pc:spChg chg="mod">
          <ac:chgData name="Claire Rousset" userId="4861d4a774ce6083" providerId="LiveId" clId="{9433B1B6-EE7B-0846-99A2-D7269A345555}" dt="2022-02-16T04:08:19.724" v="91" actId="20577"/>
          <ac:spMkLst>
            <pc:docMk/>
            <pc:sldMk cId="715893018" sldId="257"/>
            <ac:spMk id="2" creationId="{C96F249F-4DBF-D543-9911-E3BC122C6EA7}"/>
          </ac:spMkLst>
        </pc:spChg>
      </pc:sldChg>
      <pc:sldChg chg="del">
        <pc:chgData name="Claire Rousset" userId="4861d4a774ce6083" providerId="LiveId" clId="{9433B1B6-EE7B-0846-99A2-D7269A345555}" dt="2022-02-16T04:28:39.314" v="295" actId="2696"/>
        <pc:sldMkLst>
          <pc:docMk/>
          <pc:sldMk cId="1881325199" sldId="258"/>
        </pc:sldMkLst>
      </pc:sldChg>
      <pc:sldChg chg="modSp del ord">
        <pc:chgData name="Claire Rousset" userId="4861d4a774ce6083" providerId="LiveId" clId="{9433B1B6-EE7B-0846-99A2-D7269A345555}" dt="2022-02-16T04:28:59.122" v="300" actId="2696"/>
        <pc:sldMkLst>
          <pc:docMk/>
          <pc:sldMk cId="66321209" sldId="259"/>
        </pc:sldMkLst>
        <pc:spChg chg="mod">
          <ac:chgData name="Claire Rousset" userId="4861d4a774ce6083" providerId="LiveId" clId="{9433B1B6-EE7B-0846-99A2-D7269A345555}" dt="2022-02-16T04:28:53.737" v="298" actId="20577"/>
          <ac:spMkLst>
            <pc:docMk/>
            <pc:sldMk cId="66321209" sldId="259"/>
            <ac:spMk id="2" creationId="{C96F249F-4DBF-D543-9911-E3BC122C6EA7}"/>
          </ac:spMkLst>
        </pc:spChg>
      </pc:sldChg>
      <pc:sldChg chg="modSp mod">
        <pc:chgData name="Claire Rousset" userId="4861d4a774ce6083" providerId="LiveId" clId="{9433B1B6-EE7B-0846-99A2-D7269A345555}" dt="2022-02-16T04:31:30.103" v="414" actId="20577"/>
        <pc:sldMkLst>
          <pc:docMk/>
          <pc:sldMk cId="2757021745" sldId="260"/>
        </pc:sldMkLst>
        <pc:spChg chg="mod">
          <ac:chgData name="Claire Rousset" userId="4861d4a774ce6083" providerId="LiveId" clId="{9433B1B6-EE7B-0846-99A2-D7269A345555}" dt="2022-02-16T04:31:30.103" v="414" actId="20577"/>
          <ac:spMkLst>
            <pc:docMk/>
            <pc:sldMk cId="2757021745" sldId="260"/>
            <ac:spMk id="2" creationId="{C96F249F-4DBF-D543-9911-E3BC122C6EA7}"/>
          </ac:spMkLst>
        </pc:spChg>
      </pc:sldChg>
      <pc:sldChg chg="modSp mod">
        <pc:chgData name="Claire Rousset" userId="4861d4a774ce6083" providerId="LiveId" clId="{9433B1B6-EE7B-0846-99A2-D7269A345555}" dt="2022-02-16T04:29:14.224" v="318" actId="20577"/>
        <pc:sldMkLst>
          <pc:docMk/>
          <pc:sldMk cId="2997219829" sldId="261"/>
        </pc:sldMkLst>
        <pc:spChg chg="mod">
          <ac:chgData name="Claire Rousset" userId="4861d4a774ce6083" providerId="LiveId" clId="{9433B1B6-EE7B-0846-99A2-D7269A345555}" dt="2022-02-16T04:29:14.224" v="318" actId="20577"/>
          <ac:spMkLst>
            <pc:docMk/>
            <pc:sldMk cId="2997219829" sldId="261"/>
            <ac:spMk id="2" creationId="{C96F249F-4DBF-D543-9911-E3BC122C6EA7}"/>
          </ac:spMkLst>
        </pc:spChg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71336003" sldId="263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569922805" sldId="264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2614396555" sldId="265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661467804" sldId="266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474040574" sldId="267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172678133" sldId="268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2345049127" sldId="269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990506985" sldId="270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205201181" sldId="271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400640264" sldId="272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173842153" sldId="273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311347799" sldId="274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2886972790" sldId="275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95678207" sldId="276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947857333" sldId="277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963617056" sldId="278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617507251" sldId="279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810010986" sldId="280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1163805832" sldId="281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2371122997" sldId="282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664086754" sldId="283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974875058" sldId="284"/>
        </pc:sldMkLst>
      </pc:sldChg>
      <pc:sldChg chg="del">
        <pc:chgData name="Claire Rousset" userId="4861d4a774ce6083" providerId="LiveId" clId="{9433B1B6-EE7B-0846-99A2-D7269A345555}" dt="2022-02-16T04:29:56.836" v="391" actId="2696"/>
        <pc:sldMkLst>
          <pc:docMk/>
          <pc:sldMk cId="3230303876" sldId="285"/>
        </pc:sldMkLst>
      </pc:sldChg>
      <pc:sldChg chg="modSp mod">
        <pc:chgData name="Claire Rousset" userId="4861d4a774ce6083" providerId="LiveId" clId="{9433B1B6-EE7B-0846-99A2-D7269A345555}" dt="2022-02-16T05:06:51.100" v="994" actId="21"/>
        <pc:sldMkLst>
          <pc:docMk/>
          <pc:sldMk cId="4145521462" sldId="286"/>
        </pc:sldMkLst>
        <pc:graphicFrameChg chg="mod modGraphic">
          <ac:chgData name="Claire Rousset" userId="4861d4a774ce6083" providerId="LiveId" clId="{9433B1B6-EE7B-0846-99A2-D7269A345555}" dt="2022-02-16T05:06:51.100" v="994" actId="21"/>
          <ac:graphicFrameMkLst>
            <pc:docMk/>
            <pc:sldMk cId="4145521462" sldId="286"/>
            <ac:graphicFrameMk id="5" creationId="{27C6708A-9227-154E-9A4B-94E62EC9B672}"/>
          </ac:graphicFrameMkLst>
        </pc:graphicFrameChg>
      </pc:sldChg>
      <pc:sldChg chg="modSp add">
        <pc:chgData name="Claire Rousset" userId="4861d4a774ce6083" providerId="LiveId" clId="{9433B1B6-EE7B-0846-99A2-D7269A345555}" dt="2022-02-16T04:29:16.922" v="320" actId="20577"/>
        <pc:sldMkLst>
          <pc:docMk/>
          <pc:sldMk cId="2027077345" sldId="287"/>
        </pc:sldMkLst>
        <pc:spChg chg="mod">
          <ac:chgData name="Claire Rousset" userId="4861d4a774ce6083" providerId="LiveId" clId="{9433B1B6-EE7B-0846-99A2-D7269A345555}" dt="2022-02-16T04:29:16.922" v="320" actId="20577"/>
          <ac:spMkLst>
            <pc:docMk/>
            <pc:sldMk cId="2027077345" sldId="287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29:10.968" v="316" actId="20577"/>
        <pc:sldMkLst>
          <pc:docMk/>
          <pc:sldMk cId="1129458686" sldId="288"/>
        </pc:sldMkLst>
        <pc:spChg chg="mod">
          <ac:chgData name="Claire Rousset" userId="4861d4a774ce6083" providerId="LiveId" clId="{9433B1B6-EE7B-0846-99A2-D7269A345555}" dt="2022-02-16T04:29:10.968" v="316" actId="20577"/>
          <ac:spMkLst>
            <pc:docMk/>
            <pc:sldMk cId="1129458686" sldId="288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34:02.373" v="454" actId="20577"/>
        <pc:sldMkLst>
          <pc:docMk/>
          <pc:sldMk cId="3050533145" sldId="289"/>
        </pc:sldMkLst>
        <pc:spChg chg="mod">
          <ac:chgData name="Claire Rousset" userId="4861d4a774ce6083" providerId="LiveId" clId="{9433B1B6-EE7B-0846-99A2-D7269A345555}" dt="2022-02-16T04:34:02.373" v="454" actId="20577"/>
          <ac:spMkLst>
            <pc:docMk/>
            <pc:sldMk cId="3050533145" sldId="289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34:10.032" v="464" actId="20577"/>
        <pc:sldMkLst>
          <pc:docMk/>
          <pc:sldMk cId="1776762136" sldId="290"/>
        </pc:sldMkLst>
        <pc:spChg chg="mod">
          <ac:chgData name="Claire Rousset" userId="4861d4a774ce6083" providerId="LiveId" clId="{9433B1B6-EE7B-0846-99A2-D7269A345555}" dt="2022-02-16T04:34:10.032" v="464" actId="20577"/>
          <ac:spMkLst>
            <pc:docMk/>
            <pc:sldMk cId="1776762136" sldId="290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36:22.974" v="566" actId="27636"/>
        <pc:sldMkLst>
          <pc:docMk/>
          <pc:sldMk cId="3372528798" sldId="291"/>
        </pc:sldMkLst>
        <pc:spChg chg="mod">
          <ac:chgData name="Claire Rousset" userId="4861d4a774ce6083" providerId="LiveId" clId="{9433B1B6-EE7B-0846-99A2-D7269A345555}" dt="2022-02-16T04:36:22.974" v="566" actId="27636"/>
          <ac:spMkLst>
            <pc:docMk/>
            <pc:sldMk cId="3372528798" sldId="291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36:34.350" v="576" actId="20577"/>
        <pc:sldMkLst>
          <pc:docMk/>
          <pc:sldMk cId="3493146473" sldId="292"/>
        </pc:sldMkLst>
        <pc:spChg chg="mod">
          <ac:chgData name="Claire Rousset" userId="4861d4a774ce6083" providerId="LiveId" clId="{9433B1B6-EE7B-0846-99A2-D7269A345555}" dt="2022-02-16T04:36:34.350" v="576" actId="20577"/>
          <ac:spMkLst>
            <pc:docMk/>
            <pc:sldMk cId="3493146473" sldId="292"/>
            <ac:spMk id="2" creationId="{C96F249F-4DBF-D543-9911-E3BC122C6EA7}"/>
          </ac:spMkLst>
        </pc:spChg>
      </pc:sldChg>
      <pc:sldChg chg="modSp add">
        <pc:chgData name="Claire Rousset" userId="4861d4a774ce6083" providerId="LiveId" clId="{9433B1B6-EE7B-0846-99A2-D7269A345555}" dt="2022-02-16T04:36:53.397" v="585" actId="20577"/>
        <pc:sldMkLst>
          <pc:docMk/>
          <pc:sldMk cId="455092620" sldId="293"/>
        </pc:sldMkLst>
        <pc:spChg chg="mod">
          <ac:chgData name="Claire Rousset" userId="4861d4a774ce6083" providerId="LiveId" clId="{9433B1B6-EE7B-0846-99A2-D7269A345555}" dt="2022-02-16T04:36:53.397" v="585" actId="20577"/>
          <ac:spMkLst>
            <pc:docMk/>
            <pc:sldMk cId="455092620" sldId="293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39:01.692" v="644" actId="20577"/>
        <pc:sldMkLst>
          <pc:docMk/>
          <pc:sldMk cId="390431018" sldId="294"/>
        </pc:sldMkLst>
        <pc:spChg chg="mod">
          <ac:chgData name="Claire Rousset" userId="4861d4a774ce6083" providerId="LiveId" clId="{9433B1B6-EE7B-0846-99A2-D7269A345555}" dt="2022-02-16T04:39:01.692" v="644" actId="20577"/>
          <ac:spMkLst>
            <pc:docMk/>
            <pc:sldMk cId="390431018" sldId="294"/>
            <ac:spMk id="2" creationId="{F466AE03-A57F-5D43-A33D-7BB3905C7A91}"/>
          </ac:spMkLst>
        </pc:spChg>
      </pc:sldChg>
      <pc:sldChg chg="modSp add mod">
        <pc:chgData name="Claire Rousset" userId="4861d4a774ce6083" providerId="LiveId" clId="{9433B1B6-EE7B-0846-99A2-D7269A345555}" dt="2022-02-16T04:52:50.958" v="884" actId="20577"/>
        <pc:sldMkLst>
          <pc:docMk/>
          <pc:sldMk cId="2615610449" sldId="295"/>
        </pc:sldMkLst>
        <pc:spChg chg="mod">
          <ac:chgData name="Claire Rousset" userId="4861d4a774ce6083" providerId="LiveId" clId="{9433B1B6-EE7B-0846-99A2-D7269A345555}" dt="2022-02-16T04:52:50.958" v="884" actId="20577"/>
          <ac:spMkLst>
            <pc:docMk/>
            <pc:sldMk cId="2615610449" sldId="295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52:54.806" v="885" actId="20577"/>
        <pc:sldMkLst>
          <pc:docMk/>
          <pc:sldMk cId="1377929909" sldId="296"/>
        </pc:sldMkLst>
        <pc:spChg chg="mod">
          <ac:chgData name="Claire Rousset" userId="4861d4a774ce6083" providerId="LiveId" clId="{9433B1B6-EE7B-0846-99A2-D7269A345555}" dt="2022-02-16T04:52:54.806" v="885" actId="20577"/>
          <ac:spMkLst>
            <pc:docMk/>
            <pc:sldMk cId="1377929909" sldId="296"/>
            <ac:spMk id="2" creationId="{C96F249F-4DBF-D543-9911-E3BC122C6EA7}"/>
          </ac:spMkLst>
        </pc:spChg>
      </pc:sldChg>
      <pc:sldChg chg="addSp delSp modSp add mod">
        <pc:chgData name="Claire Rousset" userId="4861d4a774ce6083" providerId="LiveId" clId="{9433B1B6-EE7B-0846-99A2-D7269A345555}" dt="2022-02-16T05:05:42.449" v="964" actId="20577"/>
        <pc:sldMkLst>
          <pc:docMk/>
          <pc:sldMk cId="1583039273" sldId="297"/>
        </pc:sldMkLst>
        <pc:spChg chg="mod">
          <ac:chgData name="Claire Rousset" userId="4861d4a774ce6083" providerId="LiveId" clId="{9433B1B6-EE7B-0846-99A2-D7269A345555}" dt="2022-02-16T05:05:42.449" v="964" actId="20577"/>
          <ac:spMkLst>
            <pc:docMk/>
            <pc:sldMk cId="1583039273" sldId="297"/>
            <ac:spMk id="2" creationId="{C96F249F-4DBF-D543-9911-E3BC122C6EA7}"/>
          </ac:spMkLst>
        </pc:spChg>
        <pc:spChg chg="add del">
          <ac:chgData name="Claire Rousset" userId="4861d4a774ce6083" providerId="LiveId" clId="{9433B1B6-EE7B-0846-99A2-D7269A345555}" dt="2022-02-16T04:40:40.387" v="658" actId="22"/>
          <ac:spMkLst>
            <pc:docMk/>
            <pc:sldMk cId="1583039273" sldId="297"/>
            <ac:spMk id="5" creationId="{9D8C8751-D2FB-BB48-8569-A3F6B214C41E}"/>
          </ac:spMkLst>
        </pc:spChg>
        <pc:spChg chg="add del">
          <ac:chgData name="Claire Rousset" userId="4861d4a774ce6083" providerId="LiveId" clId="{9433B1B6-EE7B-0846-99A2-D7269A345555}" dt="2022-02-16T04:40:43.593" v="660" actId="22"/>
          <ac:spMkLst>
            <pc:docMk/>
            <pc:sldMk cId="1583039273" sldId="297"/>
            <ac:spMk id="7" creationId="{861AEBFE-BC5E-7746-AAD3-C37D6B197B42}"/>
          </ac:spMkLst>
        </pc:spChg>
        <pc:graphicFrameChg chg="add del mod">
          <ac:chgData name="Claire Rousset" userId="4861d4a774ce6083" providerId="LiveId" clId="{9433B1B6-EE7B-0846-99A2-D7269A345555}" dt="2022-02-16T04:40:35.466" v="656"/>
          <ac:graphicFrameMkLst>
            <pc:docMk/>
            <pc:sldMk cId="1583039273" sldId="297"/>
            <ac:graphicFrameMk id="3" creationId="{ECB73688-315A-D04D-B699-8E3FEE4C3041}"/>
          </ac:graphicFrameMkLst>
        </pc:graphicFrameChg>
      </pc:sldChg>
      <pc:sldChg chg="modSp add">
        <pc:chgData name="Claire Rousset" userId="4861d4a774ce6083" providerId="LiveId" clId="{9433B1B6-EE7B-0846-99A2-D7269A345555}" dt="2022-02-16T05:05:55.612" v="973" actId="20577"/>
        <pc:sldMkLst>
          <pc:docMk/>
          <pc:sldMk cId="3783235180" sldId="298"/>
        </pc:sldMkLst>
        <pc:spChg chg="mod">
          <ac:chgData name="Claire Rousset" userId="4861d4a774ce6083" providerId="LiveId" clId="{9433B1B6-EE7B-0846-99A2-D7269A345555}" dt="2022-02-16T05:05:55.612" v="973" actId="20577"/>
          <ac:spMkLst>
            <pc:docMk/>
            <pc:sldMk cId="3783235180" sldId="298"/>
            <ac:spMk id="2" creationId="{C96F249F-4DBF-D543-9911-E3BC122C6EA7}"/>
          </ac:spMkLst>
        </pc:spChg>
      </pc:sldChg>
      <pc:sldChg chg="modSp add">
        <pc:chgData name="Claire Rousset" userId="4861d4a774ce6083" providerId="LiveId" clId="{9433B1B6-EE7B-0846-99A2-D7269A345555}" dt="2022-02-16T04:44:43.616" v="721" actId="20577"/>
        <pc:sldMkLst>
          <pc:docMk/>
          <pc:sldMk cId="3115046610" sldId="299"/>
        </pc:sldMkLst>
        <pc:spChg chg="mod">
          <ac:chgData name="Claire Rousset" userId="4861d4a774ce6083" providerId="LiveId" clId="{9433B1B6-EE7B-0846-99A2-D7269A345555}" dt="2022-02-16T04:44:43.616" v="721" actId="20577"/>
          <ac:spMkLst>
            <pc:docMk/>
            <pc:sldMk cId="3115046610" sldId="299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48:24.036" v="788" actId="20577"/>
        <pc:sldMkLst>
          <pc:docMk/>
          <pc:sldMk cId="1446531462" sldId="300"/>
        </pc:sldMkLst>
        <pc:spChg chg="mod">
          <ac:chgData name="Claire Rousset" userId="4861d4a774ce6083" providerId="LiveId" clId="{9433B1B6-EE7B-0846-99A2-D7269A345555}" dt="2022-02-16T04:48:24.036" v="788" actId="20577"/>
          <ac:spMkLst>
            <pc:docMk/>
            <pc:sldMk cId="1446531462" sldId="300"/>
            <ac:spMk id="2" creationId="{F466AE03-A57F-5D43-A33D-7BB3905C7A91}"/>
          </ac:spMkLst>
        </pc:spChg>
      </pc:sldChg>
      <pc:sldChg chg="modSp add mod">
        <pc:chgData name="Claire Rousset" userId="4861d4a774ce6083" providerId="LiveId" clId="{9433B1B6-EE7B-0846-99A2-D7269A345555}" dt="2022-02-16T04:53:25.748" v="900" actId="20577"/>
        <pc:sldMkLst>
          <pc:docMk/>
          <pc:sldMk cId="1186335311" sldId="301"/>
        </pc:sldMkLst>
        <pc:spChg chg="mod">
          <ac:chgData name="Claire Rousset" userId="4861d4a774ce6083" providerId="LiveId" clId="{9433B1B6-EE7B-0846-99A2-D7269A345555}" dt="2022-02-16T04:53:25.748" v="900" actId="20577"/>
          <ac:spMkLst>
            <pc:docMk/>
            <pc:sldMk cId="1186335311" sldId="301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53:28.661" v="902" actId="20577"/>
        <pc:sldMkLst>
          <pc:docMk/>
          <pc:sldMk cId="2547290052" sldId="302"/>
        </pc:sldMkLst>
        <pc:spChg chg="mod">
          <ac:chgData name="Claire Rousset" userId="4861d4a774ce6083" providerId="LiveId" clId="{9433B1B6-EE7B-0846-99A2-D7269A345555}" dt="2022-02-16T04:53:28.661" v="902" actId="20577"/>
          <ac:spMkLst>
            <pc:docMk/>
            <pc:sldMk cId="2547290052" sldId="302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49:07.638" v="805" actId="20577"/>
        <pc:sldMkLst>
          <pc:docMk/>
          <pc:sldMk cId="2288585502" sldId="303"/>
        </pc:sldMkLst>
        <pc:spChg chg="mod">
          <ac:chgData name="Claire Rousset" userId="4861d4a774ce6083" providerId="LiveId" clId="{9433B1B6-EE7B-0846-99A2-D7269A345555}" dt="2022-02-16T04:49:07.638" v="805" actId="20577"/>
          <ac:spMkLst>
            <pc:docMk/>
            <pc:sldMk cId="2288585502" sldId="303"/>
            <ac:spMk id="2" creationId="{C96F249F-4DBF-D543-9911-E3BC122C6EA7}"/>
          </ac:spMkLst>
        </pc:spChg>
      </pc:sldChg>
      <pc:sldChg chg="modSp add">
        <pc:chgData name="Claire Rousset" userId="4861d4a774ce6083" providerId="LiveId" clId="{9433B1B6-EE7B-0846-99A2-D7269A345555}" dt="2022-02-16T04:49:18.914" v="809" actId="20577"/>
        <pc:sldMkLst>
          <pc:docMk/>
          <pc:sldMk cId="3934761835" sldId="304"/>
        </pc:sldMkLst>
        <pc:spChg chg="mod">
          <ac:chgData name="Claire Rousset" userId="4861d4a774ce6083" providerId="LiveId" clId="{9433B1B6-EE7B-0846-99A2-D7269A345555}" dt="2022-02-16T04:49:18.914" v="809" actId="20577"/>
          <ac:spMkLst>
            <pc:docMk/>
            <pc:sldMk cId="3934761835" sldId="304"/>
            <ac:spMk id="2" creationId="{C96F249F-4DBF-D543-9911-E3BC122C6EA7}"/>
          </ac:spMkLst>
        </pc:spChg>
      </pc:sldChg>
      <pc:sldChg chg="modSp add">
        <pc:chgData name="Claire Rousset" userId="4861d4a774ce6083" providerId="LiveId" clId="{9433B1B6-EE7B-0846-99A2-D7269A345555}" dt="2022-02-16T04:49:39.059" v="826" actId="20577"/>
        <pc:sldMkLst>
          <pc:docMk/>
          <pc:sldMk cId="1118070236" sldId="305"/>
        </pc:sldMkLst>
        <pc:spChg chg="mod">
          <ac:chgData name="Claire Rousset" userId="4861d4a774ce6083" providerId="LiveId" clId="{9433B1B6-EE7B-0846-99A2-D7269A345555}" dt="2022-02-16T04:49:39.059" v="826" actId="20577"/>
          <ac:spMkLst>
            <pc:docMk/>
            <pc:sldMk cId="1118070236" sldId="305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52:36.120" v="875" actId="20577"/>
        <pc:sldMkLst>
          <pc:docMk/>
          <pc:sldMk cId="157233775" sldId="306"/>
        </pc:sldMkLst>
        <pc:spChg chg="mod">
          <ac:chgData name="Claire Rousset" userId="4861d4a774ce6083" providerId="LiveId" clId="{9433B1B6-EE7B-0846-99A2-D7269A345555}" dt="2022-02-16T04:52:36.120" v="875" actId="20577"/>
          <ac:spMkLst>
            <pc:docMk/>
            <pc:sldMk cId="157233775" sldId="306"/>
            <ac:spMk id="2" creationId="{F466AE03-A57F-5D43-A33D-7BB3905C7A91}"/>
          </ac:spMkLst>
        </pc:spChg>
      </pc:sldChg>
      <pc:sldChg chg="modSp add mod">
        <pc:chgData name="Claire Rousset" userId="4861d4a774ce6083" providerId="LiveId" clId="{9433B1B6-EE7B-0846-99A2-D7269A345555}" dt="2022-02-16T04:54:42.710" v="926" actId="20577"/>
        <pc:sldMkLst>
          <pc:docMk/>
          <pc:sldMk cId="1544349445" sldId="307"/>
        </pc:sldMkLst>
        <pc:spChg chg="mod">
          <ac:chgData name="Claire Rousset" userId="4861d4a774ce6083" providerId="LiveId" clId="{9433B1B6-EE7B-0846-99A2-D7269A345555}" dt="2022-02-16T04:54:42.710" v="926" actId="20577"/>
          <ac:spMkLst>
            <pc:docMk/>
            <pc:sldMk cId="1544349445" sldId="307"/>
            <ac:spMk id="2" creationId="{C96F249F-4DBF-D543-9911-E3BC122C6EA7}"/>
          </ac:spMkLst>
        </pc:spChg>
      </pc:sldChg>
      <pc:sldChg chg="modSp add mod">
        <pc:chgData name="Claire Rousset" userId="4861d4a774ce6083" providerId="LiveId" clId="{9433B1B6-EE7B-0846-99A2-D7269A345555}" dt="2022-02-16T04:55:11.084" v="933" actId="20577"/>
        <pc:sldMkLst>
          <pc:docMk/>
          <pc:sldMk cId="1644567300" sldId="308"/>
        </pc:sldMkLst>
        <pc:spChg chg="mod">
          <ac:chgData name="Claire Rousset" userId="4861d4a774ce6083" providerId="LiveId" clId="{9433B1B6-EE7B-0846-99A2-D7269A345555}" dt="2022-02-16T04:55:11.084" v="933" actId="20577"/>
          <ac:spMkLst>
            <pc:docMk/>
            <pc:sldMk cId="1644567300" sldId="308"/>
            <ac:spMk id="2" creationId="{C96F249F-4DBF-D543-9911-E3BC122C6EA7}"/>
          </ac:spMkLst>
        </pc:spChg>
      </pc:sldChg>
      <pc:sldChg chg="add">
        <pc:chgData name="Claire Rousset" userId="4861d4a774ce6083" providerId="LiveId" clId="{9433B1B6-EE7B-0846-99A2-D7269A345555}" dt="2022-02-16T04:52:32.859" v="873"/>
        <pc:sldMkLst>
          <pc:docMk/>
          <pc:sldMk cId="3209964191" sldId="309"/>
        </pc:sldMkLst>
      </pc:sldChg>
      <pc:sldChg chg="add">
        <pc:chgData name="Claire Rousset" userId="4861d4a774ce6083" providerId="LiveId" clId="{9433B1B6-EE7B-0846-99A2-D7269A345555}" dt="2022-02-16T04:52:32.859" v="873"/>
        <pc:sldMkLst>
          <pc:docMk/>
          <pc:sldMk cId="2149981373" sldId="310"/>
        </pc:sldMkLst>
      </pc:sldChg>
      <pc:sldChg chg="modSp add">
        <pc:chgData name="Claire Rousset" userId="4861d4a774ce6083" providerId="LiveId" clId="{9433B1B6-EE7B-0846-99A2-D7269A345555}" dt="2022-02-16T04:54:25.230" v="916" actId="20577"/>
        <pc:sldMkLst>
          <pc:docMk/>
          <pc:sldMk cId="968166032" sldId="311"/>
        </pc:sldMkLst>
        <pc:spChg chg="mod">
          <ac:chgData name="Claire Rousset" userId="4861d4a774ce6083" providerId="LiveId" clId="{9433B1B6-EE7B-0846-99A2-D7269A345555}" dt="2022-02-16T04:54:25.230" v="916" actId="20577"/>
          <ac:spMkLst>
            <pc:docMk/>
            <pc:sldMk cId="968166032" sldId="311"/>
            <ac:spMk id="2" creationId="{C96F249F-4DBF-D543-9911-E3BC122C6EA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E3D05-C633-294C-9471-CB4DEF514A85}" type="datetimeFigureOut">
              <a:rPr lang="fr-NC" smtClean="0"/>
              <a:t>16/02/2022</a:t>
            </a:fld>
            <a:endParaRPr lang="fr-NC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NC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NC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NC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0FABA-856B-B349-981B-A97DCB061588}" type="slidenum">
              <a:rPr lang="fr-NC" smtClean="0"/>
              <a:t>‹N°›</a:t>
            </a:fld>
            <a:endParaRPr lang="fr-NC"/>
          </a:p>
        </p:txBody>
      </p:sp>
    </p:spTree>
    <p:extLst>
      <p:ext uri="{BB962C8B-B14F-4D97-AF65-F5344CB8AC3E}">
        <p14:creationId xmlns:p14="http://schemas.microsoft.com/office/powerpoint/2010/main" val="2004475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NC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30FABA-856B-B349-981B-A97DCB061588}" type="slidenum">
              <a:rPr lang="fr-NC" smtClean="0"/>
              <a:t>1</a:t>
            </a:fld>
            <a:endParaRPr lang="fr-NC"/>
          </a:p>
        </p:txBody>
      </p:sp>
    </p:spTree>
    <p:extLst>
      <p:ext uri="{BB962C8B-B14F-4D97-AF65-F5344CB8AC3E}">
        <p14:creationId xmlns:p14="http://schemas.microsoft.com/office/powerpoint/2010/main" val="3073603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NC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30FABA-856B-B349-981B-A97DCB061588}" type="slidenum">
              <a:rPr lang="fr-NC" smtClean="0"/>
              <a:t>2</a:t>
            </a:fld>
            <a:endParaRPr lang="fr-NC"/>
          </a:p>
        </p:txBody>
      </p:sp>
    </p:spTree>
    <p:extLst>
      <p:ext uri="{BB962C8B-B14F-4D97-AF65-F5344CB8AC3E}">
        <p14:creationId xmlns:p14="http://schemas.microsoft.com/office/powerpoint/2010/main" val="920895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‹N°›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76B71-318A-374B-AF6B-EED75E36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NC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26FC0CE-1339-D748-8560-19975D855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NC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D74BFF-5EC3-744B-A9CD-1D8F6212E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2/16/22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031DDA-D768-F14E-B2E9-1584F82A4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4AA2C6-8B17-7646-B422-8B09DEB46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390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27C6708A-9227-154E-9A4B-94E62EC9B67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5651756"/>
                  </p:ext>
                </p:extLst>
              </p:nvPr>
            </p:nvGraphicFramePr>
            <p:xfrm>
              <a:off x="0" y="0"/>
              <a:ext cx="12192000" cy="6858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4135621204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53518207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70644088"/>
                        </a:ext>
                      </a:extLst>
                    </a:gridCol>
                  </a:tblGrid>
                  <a:tr h="3429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NC" sz="2000" b="0" dirty="0">
                              <a:solidFill>
                                <a:schemeClr val="tx1"/>
                              </a:solidFill>
                            </a:rPr>
                            <a:t>Automatisme - Série 1-1</a:t>
                          </a:r>
                          <a:endParaRPr lang="fr-NC" sz="1600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fr-NC" sz="1400" b="0" u="sng" dirty="0">
                              <a:solidFill>
                                <a:schemeClr val="tx1"/>
                              </a:solidFill>
                            </a:rPr>
                            <a:t>Question 1 :</a:t>
                          </a:r>
                          <a:r>
                            <a:rPr lang="fr-NC" sz="1400" b="0" u="none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Compléter : Augmenter de 25% revient à multiplier par .....</a:t>
                          </a:r>
                          <a:endParaRPr lang="fr-FR" sz="1400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fr-NC" sz="1400" b="0" u="sng" dirty="0">
                              <a:solidFill>
                                <a:schemeClr val="tx1"/>
                              </a:solidFill>
                            </a:rPr>
                            <a:t>Question 2 :</a:t>
                          </a:r>
                          <a:r>
                            <a:rPr lang="fr-NC" sz="1400" b="0" u="none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Compléter : Diminuer de 30% revient à multiplier par .....</a:t>
                          </a: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fr-NC" sz="1400" b="0" u="sng" dirty="0">
                              <a:solidFill>
                                <a:schemeClr val="tx1"/>
                              </a:solidFill>
                            </a:rPr>
                            <a:t>Question 3 :</a:t>
                          </a:r>
                          <a:r>
                            <a:rPr lang="fr-NC" sz="1400" b="0" u="none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On a la formule suivante :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fr-FR" sz="1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. Donner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fr-NC" sz="1400" b="0" u="sng" dirty="0">
                              <a:solidFill>
                                <a:schemeClr val="tx1"/>
                              </a:solidFill>
                            </a:rPr>
                            <a:t>Question 4 :</a:t>
                          </a:r>
                          <a:r>
                            <a:rPr lang="fr-NC" sz="1400" b="0" u="none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Donner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oMath>
                          </a14:m>
                          <a: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fr-NC" sz="1400" b="0" u="sng" dirty="0">
                              <a:solidFill>
                                <a:schemeClr val="tx1"/>
                              </a:solidFill>
                            </a:rPr>
                            <a:t>Question 5 :</a:t>
                          </a:r>
                          <a:r>
                            <a:rPr lang="fr-NC" sz="1400" b="0" u="none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Dériver la fonction suivante : </a:t>
                          </a:r>
                          <a:endParaRPr lang="fr-FR" sz="1400" b="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  <m:sSup>
                                  <m:sSup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oMath>
                            </m:oMathPara>
                          </a14:m>
                          <a:endParaRPr lang="fr-NC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NC" sz="2000" b="0" dirty="0">
                              <a:solidFill>
                                <a:schemeClr val="tx1"/>
                              </a:solidFill>
                            </a:rPr>
                            <a:t>Automatisme - Série 1-2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1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Augmenter de 5% revient à multiplier par .....</a:t>
                          </a:r>
                          <a:endParaRPr kumimoji="0" lang="fr-FR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2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Diminuer de 85% revient à multiplier par .....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3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On a la formule suivante :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1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× 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oMath>
                          </a14:m>
                          <a:b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</a:b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Donner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𝑆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𝑄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𝑣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4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Donner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𝑣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𝑄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𝑆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5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kumimoji="0" lang="fr-FR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Dériver la fonction suivante : </a:t>
                          </a:r>
                          <a:endParaRPr kumimoji="0" lang="fr-FR" sz="1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=4</m:t>
                                </m:r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𝑥</m:t>
                                </m:r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+7</m:t>
                                </m:r>
                              </m:oMath>
                            </m:oMathPara>
                          </a14:m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NC" sz="2000" b="0" dirty="0">
                              <a:solidFill>
                                <a:schemeClr val="tx1"/>
                              </a:solidFill>
                            </a:rPr>
                            <a:t>Automatisme - Série 1-3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1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Augmenter de 2,5% revient à multiplier par .....</a:t>
                          </a:r>
                          <a:endParaRPr kumimoji="0" lang="fr-FR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2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Diminuer de 4,5% revient à multiplier par .....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3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On donne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Exprimer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  <a:br>
                            <a:rPr lang="fr-NC" sz="1400" b="0" dirty="0">
                              <a:solidFill>
                                <a:schemeClr val="tx1"/>
                              </a:solidFill>
                            </a:rPr>
                          </a:b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4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Exprimer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5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kumimoji="0" lang="fr-FR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Dériver la fonction suivante 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=−3</m:t>
                                </m:r>
                                <m:sSup>
                                  <m:sSup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28892527"/>
                      </a:ext>
                    </a:extLst>
                  </a:tr>
                  <a:tr h="3429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NC" sz="2000" b="0" dirty="0">
                              <a:solidFill>
                                <a:schemeClr val="tx1"/>
                              </a:solidFill>
                            </a:rPr>
                            <a:t>Automatisme - Série 1-4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1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Augmenter de 10,5% revient à multiplier par .....</a:t>
                          </a:r>
                          <a:endParaRPr kumimoji="0" lang="fr-FR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2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Diminuer de 7,5% revient à multiplier par .....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3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On donne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R</m:t>
                              </m:r>
                              <m: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  <m:f>
                                <m:fPr>
                                  <m:ctrlP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num>
                                <m:den>
                                  <m: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  <a:r>
                            <a:rPr lang="fr-FR" sz="1400" b="0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Exprimer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4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Donner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𝑆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5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kumimoji="0" lang="fr-FR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Dériver la fonction suivante : </a:t>
                          </a:r>
                          <a:endParaRPr kumimoji="0" lang="fr-FR" sz="1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=2</m:t>
                                </m:r>
                                <m:sSup>
                                  <m:sSupPr>
                                    <m:ctrlP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−2</m:t>
                                </m:r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NC" sz="2000" b="0" dirty="0">
                              <a:solidFill>
                                <a:schemeClr val="tx1"/>
                              </a:solidFill>
                            </a:rPr>
                            <a:t>Automatisme - Série 1-5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1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Augmenter de 20,5% revient à multiplier par .....</a:t>
                          </a:r>
                          <a:endParaRPr kumimoji="0" lang="fr-FR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2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Compléter : Diminuer de 60% revient à multiplier par .....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3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On donne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R</m:t>
                              </m:r>
                              <m: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  <m:f>
                                <m:fPr>
                                  <m:ctrlP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num>
                                <m:den>
                                  <m:r>
                                    <a:rPr lang="fr-FR" sz="14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  <a:r>
                            <a:rPr lang="fr-FR" sz="1400" b="0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Exprimer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4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Donner </a:t>
                          </a:r>
                          <a14:m>
                            <m:oMath xmlns:m="http://schemas.openxmlformats.org/officeDocument/2006/math">
                              <m:r>
                                <a:rPr kumimoji="0" lang="fr-FR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𝑆</m:t>
                              </m:r>
                            </m:oMath>
                          </a14:m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en fonction de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fr-FR" sz="1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 et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14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oMath>
                          </a14:m>
                          <a:r>
                            <a:rPr lang="fr-FR" sz="1400" b="0" dirty="0">
                              <a:solidFill>
                                <a:schemeClr val="tx1"/>
                              </a:solidFill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NC" sz="1400" b="0" i="0" u="sng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Question 5 :</a:t>
                          </a:r>
                          <a:r>
                            <a:rPr kumimoji="0" lang="fr-NC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kumimoji="0" lang="fr-FR" sz="1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Dériver la fonction suivante : </a:t>
                          </a:r>
                          <a:endParaRPr kumimoji="0" lang="fr-FR" sz="1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fr-FR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kumimoji="0" lang="fr-FR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p>
                                  <m:sSupPr>
                                    <m:ctrlP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+4</m:t>
                                </m:r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r-F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975677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au 5">
                <a:extLst>
                  <a:ext uri="{FF2B5EF4-FFF2-40B4-BE49-F238E27FC236}">
                    <a16:creationId xmlns:a16="http://schemas.microsoft.com/office/drawing/2014/main" id="{27C6708A-9227-154E-9A4B-94E62EC9B67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5651756"/>
                  </p:ext>
                </p:extLst>
              </p:nvPr>
            </p:nvGraphicFramePr>
            <p:xfrm>
              <a:off x="0" y="0"/>
              <a:ext cx="12192000" cy="6858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4135621204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53518207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70644088"/>
                        </a:ext>
                      </a:extLst>
                    </a:gridCol>
                  </a:tblGrid>
                  <a:tr h="3429000">
                    <a:tc>
                      <a:txBody>
                        <a:bodyPr/>
                        <a:lstStyle/>
                        <a:p>
                          <a:endParaRPr lang="fr-NC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3" t="-1111" r="-200625" b="-100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NC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313" t="-1111" r="-100625" b="-100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NC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312" t="-1111" r="-625" b="-1007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28892527"/>
                      </a:ext>
                    </a:extLst>
                  </a:tr>
                  <a:tr h="3429000">
                    <a:tc>
                      <a:txBody>
                        <a:bodyPr/>
                        <a:lstStyle/>
                        <a:p>
                          <a:endParaRPr lang="fr-NC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3" t="-101111" r="-200625" b="-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NC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313" t="-101111" r="-100625" b="-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fr-NC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975677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45521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2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Diminuer de 85%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776762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3 : </a:t>
                </a:r>
                <a:br>
                  <a:rPr lang="fr-NC" dirty="0"/>
                </a:br>
                <a:r>
                  <a:rPr lang="fr-FR" dirty="0"/>
                  <a:t>On a la formule suivante 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 i="0" smtClean="0">
                        <a:latin typeface="Cambria Math" panose="02040503050406030204" pitchFamily="18" charset="0"/>
                      </a:rPr>
                      <m:t>Q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 × 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br>
                  <a:rPr lang="fr-FR" b="0" dirty="0"/>
                </a:br>
                <a:r>
                  <a:rPr lang="fr-FR" b="0" dirty="0"/>
                  <a:t>avec 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:r>
                  <a:rPr lang="fr-FR" b="0" i="1" dirty="0">
                    <a:latin typeface="Cambria Math" panose="02040503050406030204" pitchFamily="18" charset="0"/>
                  </a:rPr>
                  <a:t>Q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NC" dirty="0"/>
                  <a:t>: Débit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fr-FR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fr-NC" dirty="0"/>
                  <a:t>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NC" dirty="0"/>
                  <a:t> : Vitesse (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fr-NC" dirty="0"/>
                  <a:t>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: Surface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fr-NC" dirty="0"/>
                </a:br>
                <a:r>
                  <a:rPr lang="fr-NC" dirty="0"/>
                  <a:t>Donner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en fonction de</a:t>
                </a:r>
                <a14:m>
                  <m:oMath xmlns:m="http://schemas.openxmlformats.org/officeDocument/2006/math">
                    <m:r>
                      <a:rPr lang="fr-FR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b="0" i="0" smtClean="0">
                        <a:latin typeface="Cambria Math" panose="02040503050406030204" pitchFamily="18" charset="0"/>
                      </a:rPr>
                      <m:t>Q</m:t>
                    </m:r>
                  </m:oMath>
                </a14:m>
                <a:r>
                  <a:rPr lang="fr-NC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NC" dirty="0"/>
                  <a:t>.</a:t>
                </a:r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 b="-344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528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4 : </a:t>
                </a:r>
                <a:br>
                  <a:rPr lang="fr-NC" dirty="0"/>
                </a:br>
                <a:r>
                  <a:rPr lang="fr-FR" dirty="0"/>
                  <a:t>On a la formule suivante 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>
                        <a:latin typeface="Cambria Math" panose="02040503050406030204" pitchFamily="18" charset="0"/>
                      </a:rPr>
                      <m:t>Q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 × 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br>
                  <a:rPr lang="fr-FR" dirty="0"/>
                </a:br>
                <a:r>
                  <a:rPr lang="fr-FR" dirty="0"/>
                  <a:t>avec </a:t>
                </a:r>
                <a:br>
                  <a:rPr lang="fr-FR" i="1" dirty="0">
                    <a:latin typeface="Cambria Math" panose="02040503050406030204" pitchFamily="18" charset="0"/>
                  </a:rPr>
                </a:br>
                <a:r>
                  <a:rPr lang="fr-FR" i="1" dirty="0">
                    <a:latin typeface="Cambria Math" panose="02040503050406030204" pitchFamily="18" charset="0"/>
                  </a:rPr>
                  <a:t>Q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NC" dirty="0"/>
                  <a:t>: Débit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fr-NC" dirty="0"/>
                  <a:t>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NC" dirty="0"/>
                  <a:t> : Vitesse (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fr-NC" dirty="0"/>
                  <a:t>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: Surface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fr-NC" dirty="0"/>
                </a:br>
                <a:r>
                  <a:rPr lang="fr-NC" dirty="0"/>
                  <a:t>Donner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NC" dirty="0"/>
                  <a:t> en fonction de</a:t>
                </a:r>
                <a14:m>
                  <m:oMath xmlns:m="http://schemas.openxmlformats.org/officeDocument/2006/math">
                    <m:r>
                      <a:rPr lang="fr-FR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b="0" i="0" smtClean="0">
                        <a:latin typeface="Cambria Math" panose="02040503050406030204" pitchFamily="18" charset="0"/>
                      </a:rPr>
                      <m:t>Q</m:t>
                    </m:r>
                  </m:oMath>
                </a14:m>
                <a:r>
                  <a:rPr lang="fr-NC" dirty="0"/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.</a:t>
                </a:r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 b="-344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3146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5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Dériver la fonction suivante : 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+7</m:t>
                      </m:r>
                    </m:oMath>
                  </m:oMathPara>
                </a14:m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  <a:blipFill>
                <a:blip r:embed="rId2"/>
                <a:stretch>
                  <a:fillRect l="-2642" t="-7921" b="-5941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5092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66AE03-A57F-5D43-A33D-7BB3905C7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fr-NC" dirty="0"/>
              <a:t>Automatisme</a:t>
            </a:r>
            <a:br>
              <a:rPr lang="fr-NC" dirty="0"/>
            </a:br>
            <a:r>
              <a:rPr lang="fr-NC" dirty="0"/>
              <a:t>Série 1-3</a:t>
            </a:r>
          </a:p>
        </p:txBody>
      </p:sp>
    </p:spTree>
    <p:extLst>
      <p:ext uri="{BB962C8B-B14F-4D97-AF65-F5344CB8AC3E}">
        <p14:creationId xmlns:p14="http://schemas.microsoft.com/office/powerpoint/2010/main" val="390431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1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Augmenter de 2,5%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2615610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2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Diminuer de 4,5%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377929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3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fr-FR" dirty="0"/>
                  <a:t>.</a:t>
                </a:r>
                <a:br>
                  <a:rPr lang="fr-NC" dirty="0"/>
                </a:b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3039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4 : </a:t>
                </a:r>
                <a:br>
                  <a:rPr lang="fr-NC" u="sng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fr-FR" dirty="0"/>
                  <a:t>.</a:t>
                </a: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3235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5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Dériver la fonction suivante : 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=−3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  <a:blipFill>
                <a:blip r:embed="rId2"/>
                <a:stretch>
                  <a:fillRect l="-2642" t="-7921" b="-5941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5046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66AE03-A57F-5D43-A33D-7BB3905C7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fr-NC" dirty="0"/>
              <a:t>Automatisme</a:t>
            </a:r>
            <a:br>
              <a:rPr lang="fr-NC" dirty="0"/>
            </a:br>
            <a:r>
              <a:rPr lang="fr-NC" dirty="0"/>
              <a:t>Série 1-1</a:t>
            </a:r>
          </a:p>
        </p:txBody>
      </p:sp>
    </p:spTree>
    <p:extLst>
      <p:ext uri="{BB962C8B-B14F-4D97-AF65-F5344CB8AC3E}">
        <p14:creationId xmlns:p14="http://schemas.microsoft.com/office/powerpoint/2010/main" val="3466136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66AE03-A57F-5D43-A33D-7BB3905C7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fr-NC" dirty="0"/>
              <a:t>Automatisme</a:t>
            </a:r>
            <a:br>
              <a:rPr lang="fr-NC" dirty="0"/>
            </a:br>
            <a:r>
              <a:rPr lang="fr-NC" dirty="0"/>
              <a:t>Série 1-4</a:t>
            </a:r>
          </a:p>
        </p:txBody>
      </p:sp>
    </p:spTree>
    <p:extLst>
      <p:ext uri="{BB962C8B-B14F-4D97-AF65-F5344CB8AC3E}">
        <p14:creationId xmlns:p14="http://schemas.microsoft.com/office/powerpoint/2010/main" val="1446531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1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Augmenter de 10,5%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1863353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2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Diminuer de 7,5%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2547290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3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</m:t>
                    </m:r>
                    <m:r>
                      <a: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</a:t>
                </a:r>
                <a14:m>
                  <m:oMath xmlns:m="http://schemas.openxmlformats.org/officeDocument/2006/math"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fr-FR" dirty="0"/>
                  <a:t>.</a:t>
                </a:r>
                <a:br>
                  <a:rPr lang="fr-NC" dirty="0"/>
                </a:b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8585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4 : </a:t>
                </a:r>
                <a:br>
                  <a:rPr lang="fr-NC" u="sng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</m:t>
                    </m:r>
                    <m:r>
                      <a:rPr lang="fr-FR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fr-FR" dirty="0"/>
                  <a:t>.</a:t>
                </a: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4761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5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Dériver la fonction suivante : 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+4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  <a:blipFill>
                <a:blip r:embed="rId2"/>
                <a:stretch>
                  <a:fillRect l="-2642" t="-7921" b="-5941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8070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66AE03-A57F-5D43-A33D-7BB3905C7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fr-NC" dirty="0"/>
              <a:t>Automatisme</a:t>
            </a:r>
            <a:br>
              <a:rPr lang="fr-NC" dirty="0"/>
            </a:br>
            <a:r>
              <a:rPr lang="fr-NC" dirty="0"/>
              <a:t>Série 1-5</a:t>
            </a:r>
          </a:p>
        </p:txBody>
      </p:sp>
    </p:spTree>
    <p:extLst>
      <p:ext uri="{BB962C8B-B14F-4D97-AF65-F5344CB8AC3E}">
        <p14:creationId xmlns:p14="http://schemas.microsoft.com/office/powerpoint/2010/main" val="157233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1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Augmenter de 20,5%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544349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2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Diminuer de 60%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6445673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3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</m:t>
                    </m:r>
                    <m:r>
                      <a: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</a:t>
                </a:r>
                <a14:m>
                  <m:oMath xmlns:m="http://schemas.openxmlformats.org/officeDocument/2006/math"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fr-FR" dirty="0"/>
                  <a:t>.</a:t>
                </a:r>
                <a:br>
                  <a:rPr lang="fr-NC" dirty="0"/>
                </a:b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964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1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Augmenter de 25%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7158930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4 : </a:t>
                </a:r>
                <a:br>
                  <a:rPr lang="fr-NC" u="sng" dirty="0"/>
                </a:br>
                <a:br>
                  <a:rPr lang="fr-NC" dirty="0"/>
                </a:br>
                <a:r>
                  <a:rPr lang="fr-FR" dirty="0"/>
                  <a:t>On donne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</m:t>
                    </m:r>
                    <m:r>
                      <a:rPr lang="fr-FR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fr-F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fr-FR" dirty="0"/>
                  <a:t>.</a:t>
                </a:r>
                <a:br>
                  <a:rPr lang="fr-FR" dirty="0"/>
                </a:br>
                <a:br>
                  <a:rPr lang="fr-NC" dirty="0"/>
                </a:br>
                <a:r>
                  <a:rPr lang="fr-FR" dirty="0"/>
                  <a:t>Exprimer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FR" dirty="0"/>
                  <a:t>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fr-FR" dirty="0"/>
                  <a:t> et </a:t>
                </a:r>
                <a14:m>
                  <m:oMath xmlns:m="http://schemas.openxmlformats.org/officeDocument/2006/math">
                    <m:r>
                      <a:rPr lang="fr-F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fr-FR" dirty="0"/>
                  <a:t>.</a:t>
                </a:r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642" t="-4598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99813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5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Dériver la fonction suivante : 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  <a:blipFill>
                <a:blip r:embed="rId2"/>
                <a:stretch>
                  <a:fillRect l="-2642" t="-7921" b="-5941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1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2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Diminuer de 30%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112945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 fontScale="90000"/>
              </a:bodyPr>
              <a:lstStyle/>
              <a:p>
                <a:r>
                  <a:rPr lang="fr-NC" u="sng" dirty="0"/>
                  <a:t>Question 3 : </a:t>
                </a:r>
                <a:br>
                  <a:rPr lang="fr-NC" dirty="0"/>
                </a:br>
                <a:r>
                  <a:rPr lang="fr-FR" dirty="0"/>
                  <a:t>On a la formule suivante :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br>
                  <a:rPr lang="fr-FR" b="0" dirty="0"/>
                </a:br>
                <a:r>
                  <a:rPr lang="fr-FR" b="0" dirty="0"/>
                  <a:t>avec 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NC" dirty="0"/>
                  <a:t>: Pression (Pa)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fr-NC" dirty="0"/>
                  <a:t> : Force (N)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: Surface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fr-NC" dirty="0"/>
                </a:br>
                <a:r>
                  <a:rPr lang="fr-NC" dirty="0"/>
                  <a:t>Donner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fr-NC" dirty="0"/>
                  <a:t>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fr-NC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.</a:t>
                </a:r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378" t="-4023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7219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</p:spPr>
            <p:txBody>
              <a:bodyPr>
                <a:normAutofit fontScale="90000"/>
              </a:bodyPr>
              <a:lstStyle/>
              <a:p>
                <a:r>
                  <a:rPr lang="fr-NC" u="sng" dirty="0"/>
                  <a:t>Question 4 : </a:t>
                </a:r>
                <a:br>
                  <a:rPr lang="fr-NC" dirty="0"/>
                </a:br>
                <a:r>
                  <a:rPr lang="fr-FR" dirty="0"/>
                  <a:t>On a la formule suivante :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br>
                  <a:rPr lang="fr-FR" b="0" dirty="0"/>
                </a:br>
                <a:r>
                  <a:rPr lang="fr-FR" b="0" dirty="0"/>
                  <a:t>avec 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NC" dirty="0"/>
                  <a:t>: Pression (Pa)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fr-NC" dirty="0"/>
                  <a:t> : Force (N)</a:t>
                </a:r>
                <a:br>
                  <a:rPr lang="fr-NC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: Surface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fr-NC" dirty="0"/>
                </a:br>
                <a:r>
                  <a:rPr lang="fr-NC" dirty="0"/>
                  <a:t>Donner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fr-NC" dirty="0"/>
                  <a:t>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fr-NC" dirty="0"/>
                  <a:t> et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fr-NC" dirty="0"/>
                  <a:t>.</a:t>
                </a:r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1223939"/>
                <a:ext cx="9601200" cy="4410122"/>
              </a:xfrm>
              <a:blipFill>
                <a:blip r:embed="rId2"/>
                <a:stretch>
                  <a:fillRect l="-2378" t="-4023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7077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</p:spPr>
            <p:txBody>
              <a:bodyPr>
                <a:normAutofit/>
              </a:bodyPr>
              <a:lstStyle/>
              <a:p>
                <a:r>
                  <a:rPr lang="fr-NC" u="sng" dirty="0"/>
                  <a:t>Question 5 : </a:t>
                </a:r>
                <a:br>
                  <a:rPr lang="fr-NC" dirty="0"/>
                </a:br>
                <a:br>
                  <a:rPr lang="fr-NC" dirty="0"/>
                </a:br>
                <a:r>
                  <a:rPr lang="fr-FR" dirty="0"/>
                  <a:t>Dériver la fonction suivante : 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fr-NC" dirty="0"/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C96F249F-4DBF-D543-9911-E3BC122C6E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95400" y="2153516"/>
                <a:ext cx="9601200" cy="2550968"/>
              </a:xfrm>
              <a:blipFill>
                <a:blip r:embed="rId2"/>
                <a:stretch>
                  <a:fillRect l="-2642" t="-7921" b="-5941"/>
                </a:stretch>
              </a:blipFill>
            </p:spPr>
            <p:txBody>
              <a:bodyPr/>
              <a:lstStyle/>
              <a:p>
                <a:r>
                  <a:rPr lang="fr-NC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7021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66AE03-A57F-5D43-A33D-7BB3905C7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r>
              <a:rPr lang="fr-NC" dirty="0"/>
              <a:t>Automatisme</a:t>
            </a:r>
            <a:br>
              <a:rPr lang="fr-NC" dirty="0"/>
            </a:br>
            <a:r>
              <a:rPr lang="fr-NC" dirty="0"/>
              <a:t>Série 1-2</a:t>
            </a:r>
          </a:p>
        </p:txBody>
      </p:sp>
    </p:spTree>
    <p:extLst>
      <p:ext uri="{BB962C8B-B14F-4D97-AF65-F5344CB8AC3E}">
        <p14:creationId xmlns:p14="http://schemas.microsoft.com/office/powerpoint/2010/main" val="267555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F249F-4DBF-D543-9911-E3BC122C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153516"/>
            <a:ext cx="9601200" cy="2550968"/>
          </a:xfrm>
        </p:spPr>
        <p:txBody>
          <a:bodyPr>
            <a:normAutofit/>
          </a:bodyPr>
          <a:lstStyle/>
          <a:p>
            <a:r>
              <a:rPr lang="fr-NC" u="sng" dirty="0"/>
              <a:t>Question 1 : </a:t>
            </a:r>
            <a:br>
              <a:rPr lang="fr-NC" dirty="0"/>
            </a:br>
            <a:br>
              <a:rPr lang="fr-NC" dirty="0"/>
            </a:br>
            <a:r>
              <a:rPr lang="fr-NC" dirty="0"/>
              <a:t>Compléter : Augmenter de 5% revient à multiplier par .....</a:t>
            </a:r>
          </a:p>
        </p:txBody>
      </p:sp>
    </p:spTree>
    <p:extLst>
      <p:ext uri="{BB962C8B-B14F-4D97-AF65-F5344CB8AC3E}">
        <p14:creationId xmlns:p14="http://schemas.microsoft.com/office/powerpoint/2010/main" val="3050533145"/>
      </p:ext>
    </p:extLst>
  </p:cSld>
  <p:clrMapOvr>
    <a:masterClrMapping/>
  </p:clrMapOvr>
</p:sld>
</file>

<file path=ppt/theme/theme1.xml><?xml version="1.0" encoding="utf-8"?>
<a:theme xmlns:a="http://schemas.openxmlformats.org/drawingml/2006/main" name="Cadrage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Cadrage</Template>
  <TotalTime>119</TotalTime>
  <Words>1058</Words>
  <Application>Microsoft Macintosh PowerPoint</Application>
  <PresentationFormat>Grand écran</PresentationFormat>
  <Paragraphs>67</Paragraphs>
  <Slides>31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Cambria Math</vt:lpstr>
      <vt:lpstr>Franklin Gothic Book</vt:lpstr>
      <vt:lpstr>Cadrage</vt:lpstr>
      <vt:lpstr>Présentation PowerPoint</vt:lpstr>
      <vt:lpstr>Automatisme Série 1-1</vt:lpstr>
      <vt:lpstr>Question 1 :   Compléter : Augmenter de 25% revient à multiplier par .....</vt:lpstr>
      <vt:lpstr>Question 2 :   Compléter : Diminuer de 30% revient à multiplier par .....</vt:lpstr>
      <vt:lpstr>Question 3 :  On a la formule suivante : p=F/S avec  p : Pression (Pa) F : Force (N) S : Surface (m^2) Donner F en fonction de p et S.</vt:lpstr>
      <vt:lpstr>Question 4 :  On a la formule suivante : p=F/S avec  p : Pression (Pa) F : Force (N) S : Surface (m^2) Donner S en fonction de p et F.</vt:lpstr>
      <vt:lpstr>Question 5 :   Dériver la fonction suivante :  f(x)=2x^3-x^2+2x-3</vt:lpstr>
      <vt:lpstr>Automatisme Série 1-2</vt:lpstr>
      <vt:lpstr>Question 1 :   Compléter : Augmenter de 5% revient à multiplier par .....</vt:lpstr>
      <vt:lpstr>Question 2 :   Compléter : Diminuer de 85% revient à multiplier par .....</vt:lpstr>
      <vt:lpstr>Question 3 :  On a la formule suivante : Q=S × v avec  Q : Débit (m^3/s) v : Vitesse (m/s) S : Surface (m^2) Donner S en fonction de Q et v.</vt:lpstr>
      <vt:lpstr>Question 4 :  On a la formule suivante : Q=S × v avec  Q : Débit (m^3/s) v : Vitesse (m/s) S : Surface (m^2) Donner v en fonction de Q et S.</vt:lpstr>
      <vt:lpstr>Question 5 :   Dériver la fonction suivante :  f(x)=4x+7</vt:lpstr>
      <vt:lpstr>Automatisme Série 1-3</vt:lpstr>
      <vt:lpstr>Question 1 :   Compléter : Augmenter de 2,5% revient à multiplier par .....</vt:lpstr>
      <vt:lpstr>Question 2 :   Compléter : Diminuer de 4,5% revient à multiplier par .....</vt:lpstr>
      <vt:lpstr>Question 3 :   On donne M+P-N=0.  Exprimer M en fonction de P et N. </vt:lpstr>
      <vt:lpstr>Question 4 :   On donne M+P-N=0.  Exprimer N en fonction de P et M.</vt:lpstr>
      <vt:lpstr>Question 5 :   Dériver la fonction suivante :  f(x)=-3x^4+x^2</vt:lpstr>
      <vt:lpstr>Automatisme Série 1-4</vt:lpstr>
      <vt:lpstr>Question 1 :   Compléter : Augmenter de 10,5% revient à multiplier par .....</vt:lpstr>
      <vt:lpstr>Question 2 :   Compléter : Diminuer de 7,5% revient à multiplier par .....</vt:lpstr>
      <vt:lpstr>Question 3 :   On donne R=ρ L/S.  Exprimerρ en fonction de R,  S et L. </vt:lpstr>
      <vt:lpstr>Question 4 :   On donne R=ρ L/S.  Exprimer S en fonction de R,  L et ρ.</vt:lpstr>
      <vt:lpstr>Question 5 :   Dériver la fonction suivante :  f(x)=2x^3+4x^2-2x</vt:lpstr>
      <vt:lpstr>Automatisme Série 1-5</vt:lpstr>
      <vt:lpstr>Question 1 :   Compléter : Augmenter de 20,5% revient à multiplier par .....</vt:lpstr>
      <vt:lpstr>Question 2 :   Compléter : Diminuer de 60% revient à multiplier par .....</vt:lpstr>
      <vt:lpstr>Question 3 :   On donne R=ρ L/S.  Exprimerρ en fonction de R,  S et L. </vt:lpstr>
      <vt:lpstr>Question 4 :   On donne R=ρ L/S.  Exprimer S en fonction de R,  L et ρ.</vt:lpstr>
      <vt:lpstr>Question 5 :   Dériver la fonction suivante :  f(x)=3x^2+4x-2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Automatisme Série 1-1</dc:title>
  <dc:creator>Claire Rousset</dc:creator>
  <cp:lastModifiedBy>Claire Rousset</cp:lastModifiedBy>
  <cp:revision>5</cp:revision>
  <dcterms:created xsi:type="dcterms:W3CDTF">2022-02-16T02:56:46Z</dcterms:created>
  <dcterms:modified xsi:type="dcterms:W3CDTF">2022-02-16T05:07:00Z</dcterms:modified>
</cp:coreProperties>
</file>