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54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753E1-5EC4-4E60-9D5E-4A51CBD9860F}" type="datetimeFigureOut">
              <a:rPr lang="fr-FR" smtClean="0"/>
              <a:t>13/10/2014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EF723-4E62-42AA-9714-C599545D43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25904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753E1-5EC4-4E60-9D5E-4A51CBD9860F}" type="datetimeFigureOut">
              <a:rPr lang="fr-FR" smtClean="0"/>
              <a:t>13/10/2014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EF723-4E62-42AA-9714-C599545D43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97489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753E1-5EC4-4E60-9D5E-4A51CBD9860F}" type="datetimeFigureOut">
              <a:rPr lang="fr-FR" smtClean="0"/>
              <a:t>13/10/2014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EF723-4E62-42AA-9714-C599545D43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76386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753E1-5EC4-4E60-9D5E-4A51CBD9860F}" type="datetimeFigureOut">
              <a:rPr lang="fr-FR" smtClean="0"/>
              <a:t>13/10/2014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EF723-4E62-42AA-9714-C599545D43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158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753E1-5EC4-4E60-9D5E-4A51CBD9860F}" type="datetimeFigureOut">
              <a:rPr lang="fr-FR" smtClean="0"/>
              <a:t>13/10/2014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EF723-4E62-42AA-9714-C599545D43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73915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753E1-5EC4-4E60-9D5E-4A51CBD9860F}" type="datetimeFigureOut">
              <a:rPr lang="fr-FR" smtClean="0"/>
              <a:t>13/10/2014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EF723-4E62-42AA-9714-C599545D43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932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753E1-5EC4-4E60-9D5E-4A51CBD9860F}" type="datetimeFigureOut">
              <a:rPr lang="fr-FR" smtClean="0"/>
              <a:t>13/10/2014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EF723-4E62-42AA-9714-C599545D43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96359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753E1-5EC4-4E60-9D5E-4A51CBD9860F}" type="datetimeFigureOut">
              <a:rPr lang="fr-FR" smtClean="0"/>
              <a:t>13/10/2014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EF723-4E62-42AA-9714-C599545D43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63592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753E1-5EC4-4E60-9D5E-4A51CBD9860F}" type="datetimeFigureOut">
              <a:rPr lang="fr-FR" smtClean="0"/>
              <a:t>13/10/2014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EF723-4E62-42AA-9714-C599545D43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46674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753E1-5EC4-4E60-9D5E-4A51CBD9860F}" type="datetimeFigureOut">
              <a:rPr lang="fr-FR" smtClean="0"/>
              <a:t>13/10/2014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EF723-4E62-42AA-9714-C599545D43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51547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753E1-5EC4-4E60-9D5E-4A51CBD9860F}" type="datetimeFigureOut">
              <a:rPr lang="fr-FR" smtClean="0"/>
              <a:t>13/10/2014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EF723-4E62-42AA-9714-C599545D43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58146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E753E1-5EC4-4E60-9D5E-4A51CBD9860F}" type="datetimeFigureOut">
              <a:rPr lang="fr-FR" smtClean="0"/>
              <a:t>13/10/2014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CEF723-4E62-42AA-9714-C599545D43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05001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150"/>
            <a:ext cx="12915900" cy="674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Ellipse 1"/>
          <p:cNvSpPr/>
          <p:nvPr/>
        </p:nvSpPr>
        <p:spPr>
          <a:xfrm>
            <a:off x="539552" y="1484784"/>
            <a:ext cx="1152128" cy="21602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llipse 2"/>
          <p:cNvSpPr/>
          <p:nvPr/>
        </p:nvSpPr>
        <p:spPr>
          <a:xfrm>
            <a:off x="539552" y="1988840"/>
            <a:ext cx="1152128" cy="21602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3892748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Affichage à l'écran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Gulliver Tostain</dc:creator>
  <cp:lastModifiedBy>Gulliver Tostain</cp:lastModifiedBy>
  <cp:revision>1</cp:revision>
  <dcterms:created xsi:type="dcterms:W3CDTF">2014-10-13T11:02:28Z</dcterms:created>
  <dcterms:modified xsi:type="dcterms:W3CDTF">2014-10-13T11:06:35Z</dcterms:modified>
</cp:coreProperties>
</file>