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96" y="-4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515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2365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039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4526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8785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679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764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738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01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212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440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C2B69-A501-4C7F-9CF4-192F221B7B44}" type="datetimeFigureOut">
              <a:rPr lang="fr-FR" smtClean="0"/>
              <a:t>28/05/2020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47CBC0-41BC-473B-AE3F-6718093B65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134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8239" b="3901"/>
          <a:stretch/>
        </p:blipFill>
        <p:spPr bwMode="auto">
          <a:xfrm>
            <a:off x="0" y="1124744"/>
            <a:ext cx="9144000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760479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Company>Safran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SHINGLETON Pierrelouis (SAFRAN LANDING SYSTEMS MOL)</dc:creator>
  <cp:lastModifiedBy>SHINGLETON Pierrelouis (SAFRAN LANDING SYSTEMS MOL)</cp:lastModifiedBy>
  <cp:revision>1</cp:revision>
  <dcterms:created xsi:type="dcterms:W3CDTF">2020-05-28T08:23:37Z</dcterms:created>
  <dcterms:modified xsi:type="dcterms:W3CDTF">2020-05-28T08:25:24Z</dcterms:modified>
</cp:coreProperties>
</file>