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preferSingleView="1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17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272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142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460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3247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970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866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246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742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814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3499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901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51C56-AD45-4906-9AD2-AB7E1D5CA66A}" type="datetimeFigureOut">
              <a:rPr lang="fr-FR" smtClean="0"/>
              <a:t>11/12/2014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DF80-10F1-4FDB-86EC-43DA23B7F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569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23209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Company>OFII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PRESSE, Franck</dc:creator>
  <cp:lastModifiedBy>PRESSE, Franck</cp:lastModifiedBy>
  <cp:revision>5</cp:revision>
  <dcterms:created xsi:type="dcterms:W3CDTF">2014-12-11T11:09:49Z</dcterms:created>
  <dcterms:modified xsi:type="dcterms:W3CDTF">2014-12-11T11:37:06Z</dcterms:modified>
</cp:coreProperties>
</file>