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7" autoAdjust="0"/>
  </p:normalViewPr>
  <p:slideViewPr>
    <p:cSldViewPr>
      <p:cViewPr varScale="1">
        <p:scale>
          <a:sx n="104" d="100"/>
          <a:sy n="104" d="100"/>
        </p:scale>
        <p:origin x="-22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FBA1-D1F8-449F-AB12-A1B885909D1A}" type="datetimeFigureOut">
              <a:rPr lang="fr-FR" smtClean="0"/>
              <a:t>02/11/2011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0B2E2-5DD0-47ED-B61E-781245494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3873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FBA1-D1F8-449F-AB12-A1B885909D1A}" type="datetimeFigureOut">
              <a:rPr lang="fr-FR" smtClean="0"/>
              <a:t>02/11/2011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0B2E2-5DD0-47ED-B61E-781245494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377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FBA1-D1F8-449F-AB12-A1B885909D1A}" type="datetimeFigureOut">
              <a:rPr lang="fr-FR" smtClean="0"/>
              <a:t>02/11/2011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0B2E2-5DD0-47ED-B61E-781245494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9398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FBA1-D1F8-449F-AB12-A1B885909D1A}" type="datetimeFigureOut">
              <a:rPr lang="fr-FR" smtClean="0"/>
              <a:t>02/11/2011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0B2E2-5DD0-47ED-B61E-781245494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3740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FBA1-D1F8-449F-AB12-A1B885909D1A}" type="datetimeFigureOut">
              <a:rPr lang="fr-FR" smtClean="0"/>
              <a:t>02/11/2011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0B2E2-5DD0-47ED-B61E-781245494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042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FBA1-D1F8-449F-AB12-A1B885909D1A}" type="datetimeFigureOut">
              <a:rPr lang="fr-FR" smtClean="0"/>
              <a:t>02/11/2011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0B2E2-5DD0-47ED-B61E-781245494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183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FBA1-D1F8-449F-AB12-A1B885909D1A}" type="datetimeFigureOut">
              <a:rPr lang="fr-FR" smtClean="0"/>
              <a:t>02/11/2011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0B2E2-5DD0-47ED-B61E-781245494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896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FBA1-D1F8-449F-AB12-A1B885909D1A}" type="datetimeFigureOut">
              <a:rPr lang="fr-FR" smtClean="0"/>
              <a:t>02/11/2011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0B2E2-5DD0-47ED-B61E-781245494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834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FBA1-D1F8-449F-AB12-A1B885909D1A}" type="datetimeFigureOut">
              <a:rPr lang="fr-FR" smtClean="0"/>
              <a:t>02/11/2011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0B2E2-5DD0-47ED-B61E-781245494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424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FBA1-D1F8-449F-AB12-A1B885909D1A}" type="datetimeFigureOut">
              <a:rPr lang="fr-FR" smtClean="0"/>
              <a:t>02/11/2011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0B2E2-5DD0-47ED-B61E-781245494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7849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FBA1-D1F8-449F-AB12-A1B885909D1A}" type="datetimeFigureOut">
              <a:rPr lang="fr-FR" smtClean="0"/>
              <a:t>02/11/2011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0B2E2-5DD0-47ED-B61E-781245494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264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68FBA1-D1F8-449F-AB12-A1B885909D1A}" type="datetimeFigureOut">
              <a:rPr lang="fr-FR" smtClean="0"/>
              <a:t>02/11/2011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00B2E2-5DD0-47ED-B61E-7812454945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594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29920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Présentation PowerPoint</vt:lpstr>
    </vt:vector>
  </TitlesOfParts>
  <Company>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Stephanie Welfele</dc:creator>
  <cp:lastModifiedBy>Stephanie Welfele</cp:lastModifiedBy>
  <cp:revision>9</cp:revision>
  <dcterms:created xsi:type="dcterms:W3CDTF">2011-11-02T12:57:50Z</dcterms:created>
  <dcterms:modified xsi:type="dcterms:W3CDTF">2011-11-02T14:36:41Z</dcterms:modified>
</cp:coreProperties>
</file>