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6"/>
  </p:notesMasterIdLst>
  <p:handoutMasterIdLst>
    <p:handoutMasterId r:id="rId7"/>
  </p:handoutMasterIdLst>
  <p:sldIdLst>
    <p:sldId id="345" r:id="rId3"/>
    <p:sldId id="386" r:id="rId4"/>
    <p:sldId id="399" r:id="rId5"/>
  </p:sldIdLst>
  <p:sldSz cx="9906000" cy="6858000" type="A4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6431D402-D777-48AF-985B-D83CE31742E8}">
          <p14:sldIdLst>
            <p14:sldId id="345"/>
            <p14:sldId id="386"/>
            <p14:sldId id="39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84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6468"/>
    <a:srgbClr val="BE1035"/>
    <a:srgbClr val="00000A"/>
    <a:srgbClr val="EDEDED"/>
    <a:srgbClr val="E46810"/>
    <a:srgbClr val="FABC41"/>
    <a:srgbClr val="4BB2FF"/>
    <a:srgbClr val="FFE48F"/>
    <a:srgbClr val="FFD653"/>
    <a:srgbClr val="00AC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2" autoAdjust="0"/>
    <p:restoredTop sz="87373" autoAdjust="0"/>
  </p:normalViewPr>
  <p:slideViewPr>
    <p:cSldViewPr>
      <p:cViewPr varScale="1">
        <p:scale>
          <a:sx n="101" d="100"/>
          <a:sy n="101" d="100"/>
        </p:scale>
        <p:origin x="978" y="102"/>
      </p:cViewPr>
      <p:guideLst>
        <p:guide orient="horz" pos="2160"/>
        <p:guide pos="484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4080" y="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12" Type="http://schemas.microsoft.com/office/2006/relationships/vbaProject" Target="vbaProject.bin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6CF126-8748-442B-9826-5461FBD9E48F}" type="datetimeFigureOut">
              <a:rPr lang="fr-FR" smtClean="0"/>
              <a:pPr/>
              <a:t>06/10/2023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A8B51-A23B-448F-956D-E2F270D47342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87423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E48375-29C5-4349-92CF-140B7A8654EF}" type="datetimeFigureOut">
              <a:rPr lang="fr-FR" smtClean="0"/>
              <a:pPr/>
              <a:t>06/10/2023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EEE51-003B-4F81-AF94-D36F3E45FCA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667942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FEEE51-003B-4F81-AF94-D36F3E45FCA9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88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2507149" y="2533716"/>
            <a:ext cx="7056260" cy="1476001"/>
          </a:xfrm>
        </p:spPr>
        <p:txBody>
          <a:bodyPr>
            <a:normAutofit/>
          </a:bodyPr>
          <a:lstStyle>
            <a:lvl1pPr algn="l">
              <a:defRPr sz="2800">
                <a:solidFill>
                  <a:srgbClr val="4A6468"/>
                </a:solidFill>
                <a:latin typeface="Myriad Pro" panose="020B0503030403020204" pitchFamily="34" charset="0"/>
              </a:defRPr>
            </a:lvl1pPr>
          </a:lstStyle>
          <a:p>
            <a:r>
              <a:rPr lang="fr-FR" dirty="0"/>
              <a:t/>
            </a:r>
            <a:br>
              <a:rPr lang="fr-FR" dirty="0"/>
            </a:br>
            <a:r>
              <a:rPr lang="fr-FR" dirty="0"/>
              <a:t>Module xxx</a:t>
            </a:r>
            <a:br>
              <a:rPr lang="fr-FR" dirty="0"/>
            </a:br>
            <a:r>
              <a:rPr lang="fr-FR" dirty="0"/>
              <a:t>Chapitre xxx</a:t>
            </a:r>
            <a:br>
              <a:rPr lang="fr-FR" dirty="0"/>
            </a:br>
            <a:r>
              <a:rPr lang="fr-FR" dirty="0"/>
              <a:t>Référence xxx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04230-D8F7-4778-AB96-6AE550E69E74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2BD7105F-C9CB-498B-90C4-C7203705C263}" type="datetime1">
              <a:rPr lang="fr-FR" smtClean="0"/>
              <a:pPr/>
              <a:t>06/10/2023</a:t>
            </a:fld>
            <a:endParaRPr lang="fr-FR" dirty="0"/>
          </a:p>
        </p:txBody>
      </p:sp>
      <p:pic>
        <p:nvPicPr>
          <p:cNvPr id="6" name="Picture 1" descr="Q:\ESF\COMMUN\2.2 Communication\charte_graphique\Logo ESF\LOGOS HD\Logo_ESF_HD_RVB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03" y="2533716"/>
            <a:ext cx="1526299" cy="1426444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 userDrawn="1"/>
        </p:nvSpPr>
        <p:spPr>
          <a:xfrm>
            <a:off x="449203" y="4293095"/>
            <a:ext cx="9150797" cy="36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 userDrawn="1"/>
        </p:nvSpPr>
        <p:spPr>
          <a:xfrm rot="16200000">
            <a:off x="1479780" y="3253717"/>
            <a:ext cx="1476000" cy="36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latin typeface="Myriad Pro" panose="020B0503030403020204" pitchFamily="34" charset="0"/>
              </a:defRPr>
            </a:lvl1pPr>
          </a:lstStyle>
          <a:p>
            <a:fld id="{62504230-D8F7-4778-AB96-6AE550E69E74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2"/>
          </p:nvPr>
        </p:nvSpPr>
        <p:spPr>
          <a:xfrm>
            <a:off x="7633786" y="6602400"/>
            <a:ext cx="1534056" cy="255600"/>
          </a:xfrm>
          <a:prstGeom prst="rect">
            <a:avLst/>
          </a:prstGeom>
        </p:spPr>
        <p:txBody>
          <a:bodyPr/>
          <a:lstStyle>
            <a:lvl1pPr>
              <a:defRPr>
                <a:latin typeface="Myriad Pro" panose="020B0503030403020204" pitchFamily="34" charset="0"/>
              </a:defRPr>
            </a:lvl1pPr>
          </a:lstStyle>
          <a:p>
            <a:fld id="{637E1D65-13DC-4BC1-81EA-5A49EA29C2ED}" type="datetime1">
              <a:rPr lang="fr-FR" smtClean="0"/>
              <a:pPr/>
              <a:t>06/10/2023</a:t>
            </a:fld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957000" y="1357298"/>
            <a:ext cx="7992000" cy="4680000"/>
          </a:xfrm>
          <a:prstGeom prst="rect">
            <a:avLst/>
          </a:prstGeom>
        </p:spPr>
        <p:txBody>
          <a:bodyPr/>
          <a:lstStyle>
            <a:lvl1pPr>
              <a:defRPr sz="1500">
                <a:latin typeface="Myriad Pro" panose="020B0503030403020204" pitchFamily="34" charset="0"/>
              </a:defRPr>
            </a:lvl1pPr>
            <a:lvl2pPr>
              <a:buFont typeface="Wingdings" pitchFamily="2" charset="2"/>
              <a:buChar char="§"/>
              <a:defRPr sz="1400">
                <a:latin typeface="Myriad Pro" panose="020B0503030403020204" pitchFamily="34" charset="0"/>
              </a:defRPr>
            </a:lvl2pPr>
            <a:lvl3pPr>
              <a:defRPr sz="1200">
                <a:latin typeface="Myriad Pro" panose="020B0503030403020204" pitchFamily="34" charset="0"/>
              </a:defRPr>
            </a:lvl3pPr>
            <a:lvl4pPr>
              <a:defRPr sz="1200">
                <a:latin typeface="Myriad Pro" panose="020B0503030403020204" pitchFamily="34" charset="0"/>
              </a:defRPr>
            </a:lvl4pPr>
            <a:lvl5pPr>
              <a:buFont typeface="Courier New" pitchFamily="49" charset="0"/>
              <a:buChar char="o"/>
              <a:defRPr sz="1200">
                <a:latin typeface="Myriad Pro" panose="020B05030304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9" name="Espace réservé du titre 7"/>
          <p:cNvSpPr>
            <a:spLocks noGrp="1"/>
          </p:cNvSpPr>
          <p:nvPr>
            <p:ph type="title" hasCustomPrompt="1"/>
          </p:nvPr>
        </p:nvSpPr>
        <p:spPr>
          <a:xfrm>
            <a:off x="957000" y="139700"/>
            <a:ext cx="7992000" cy="72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r">
              <a:defRPr sz="28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CLIQUEZ POUR MODIFIER LE STYLE DU TITRE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lang="fr-FR" sz="2800" kern="1200" dirty="0">
                <a:solidFill>
                  <a:srgbClr val="4A6468"/>
                </a:solidFill>
                <a:latin typeface="Myriad Pro" panose="020B0503030403020204" pitchFamily="34" charset="0"/>
                <a:ea typeface="+mj-ea"/>
                <a:cs typeface="+mj-cs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504230-D8F7-4778-AB96-6AE550E69E74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2"/>
          </p:nvPr>
        </p:nvSpPr>
        <p:spPr>
          <a:xfrm>
            <a:off x="7633786" y="6602400"/>
            <a:ext cx="1534056" cy="255600"/>
          </a:xfrm>
          <a:prstGeom prst="rect">
            <a:avLst/>
          </a:prstGeom>
        </p:spPr>
        <p:txBody>
          <a:bodyPr/>
          <a:lstStyle/>
          <a:p>
            <a:fld id="{6D9E2E8C-7258-455E-AB3E-8B9951BE0549}" type="datetime1">
              <a:rPr lang="fr-FR" smtClean="0"/>
              <a:pPr/>
              <a:t>06/10/2023</a:t>
            </a:fld>
            <a:endParaRPr lang="fr-FR" dirty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957000" y="1357298"/>
            <a:ext cx="3707968" cy="4680000"/>
          </a:xfrm>
          <a:prstGeom prst="rect">
            <a:avLst/>
          </a:prstGeom>
        </p:spPr>
        <p:txBody>
          <a:bodyPr/>
          <a:lstStyle>
            <a:lvl1pPr>
              <a:defRPr sz="1500">
                <a:latin typeface="Myriad Pro" panose="020B0503030403020204" pitchFamily="34" charset="0"/>
              </a:defRPr>
            </a:lvl1pPr>
            <a:lvl2pPr>
              <a:buFont typeface="Wingdings" pitchFamily="2" charset="2"/>
              <a:buChar char="§"/>
              <a:defRPr sz="1400">
                <a:latin typeface="Myriad Pro" panose="020B0503030403020204" pitchFamily="34" charset="0"/>
              </a:defRPr>
            </a:lvl2pPr>
            <a:lvl3pPr>
              <a:defRPr sz="1200">
                <a:latin typeface="Myriad Pro" panose="020B0503030403020204" pitchFamily="34" charset="0"/>
              </a:defRPr>
            </a:lvl3pPr>
            <a:lvl4pPr>
              <a:defRPr sz="1200">
                <a:latin typeface="Myriad Pro" panose="020B0503030403020204" pitchFamily="34" charset="0"/>
              </a:defRPr>
            </a:lvl4pPr>
            <a:lvl5pPr>
              <a:buFont typeface="Courier New" pitchFamily="49" charset="0"/>
              <a:buChar char="o"/>
              <a:defRPr sz="1200">
                <a:latin typeface="Myriad Pro" panose="020B05030304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>
          <a:xfrm>
            <a:off x="5313040" y="1344371"/>
            <a:ext cx="3635960" cy="4680000"/>
          </a:xfrm>
          <a:prstGeom prst="rect">
            <a:avLst/>
          </a:prstGeom>
        </p:spPr>
        <p:txBody>
          <a:bodyPr/>
          <a:lstStyle>
            <a:lvl1pPr>
              <a:defRPr sz="1500">
                <a:latin typeface="Myriad Pro" panose="020B0503030403020204" pitchFamily="34" charset="0"/>
              </a:defRPr>
            </a:lvl1pPr>
            <a:lvl2pPr>
              <a:buFont typeface="Wingdings" pitchFamily="2" charset="2"/>
              <a:buChar char="§"/>
              <a:defRPr sz="1400">
                <a:latin typeface="Myriad Pro" panose="020B0503030403020204" pitchFamily="34" charset="0"/>
              </a:defRPr>
            </a:lvl2pPr>
            <a:lvl3pPr>
              <a:defRPr sz="1200">
                <a:latin typeface="Myriad Pro" panose="020B0503030403020204" pitchFamily="34" charset="0"/>
              </a:defRPr>
            </a:lvl3pPr>
            <a:lvl4pPr>
              <a:defRPr sz="1200">
                <a:latin typeface="Myriad Pro" panose="020B0503030403020204" pitchFamily="34" charset="0"/>
              </a:defRPr>
            </a:lvl4pPr>
            <a:lvl5pPr>
              <a:buFont typeface="Courier New" pitchFamily="49" charset="0"/>
              <a:buChar char="o"/>
              <a:defRPr sz="1200">
                <a:latin typeface="Myriad Pro" panose="020B0503030403020204" pitchFamily="34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3335879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exte 8"/>
          <p:cNvSpPr>
            <a:spLocks noGrp="1"/>
          </p:cNvSpPr>
          <p:nvPr>
            <p:ph type="body" sz="quarter" idx="11"/>
          </p:nvPr>
        </p:nvSpPr>
        <p:spPr>
          <a:xfrm>
            <a:off x="957000" y="1357298"/>
            <a:ext cx="3600000" cy="4680000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buSzPct val="80000"/>
              <a:buFont typeface="Arial Narrow" pitchFamily="34" charset="0"/>
              <a:buChar char="►"/>
              <a:defRPr sz="1500" baseline="0">
                <a:latin typeface="+mn-lt"/>
                <a:ea typeface="Cambria Math" pitchFamily="18" charset="0"/>
              </a:defRPr>
            </a:lvl1pPr>
            <a:lvl2pPr>
              <a:buFont typeface="Wingdings" pitchFamily="2" charset="2"/>
              <a:buChar char="§"/>
              <a:defRPr sz="1400" baseline="0">
                <a:latin typeface="+mn-lt"/>
                <a:ea typeface="Cambria Math" pitchFamily="18" charset="0"/>
              </a:defRPr>
            </a:lvl2pPr>
            <a:lvl3pPr>
              <a:buFont typeface="Symbol" pitchFamily="18" charset="2"/>
              <a:buChar char="-"/>
              <a:defRPr sz="1200" baseline="0">
                <a:latin typeface="+mn-lt"/>
                <a:ea typeface="Cambria Math" pitchFamily="18" charset="0"/>
              </a:defRPr>
            </a:lvl3pPr>
            <a:lvl4pPr>
              <a:buFont typeface="Arial" pitchFamily="34" charset="0"/>
              <a:buChar char="•"/>
              <a:defRPr sz="1200" baseline="0">
                <a:latin typeface="+mn-lt"/>
                <a:ea typeface="Cambria Math" pitchFamily="18" charset="0"/>
              </a:defRPr>
            </a:lvl4pPr>
            <a:lvl5pPr>
              <a:buFont typeface="Courier New" pitchFamily="49" charset="0"/>
              <a:buChar char="o"/>
              <a:defRPr sz="1200" baseline="0">
                <a:latin typeface="+mn-lt"/>
                <a:ea typeface="Cambria Math" pitchFamily="18" charset="0"/>
              </a:defRPr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4"/>
            <a:endParaRPr lang="fr-FR" dirty="0"/>
          </a:p>
        </p:txBody>
      </p:sp>
      <p:sp>
        <p:nvSpPr>
          <p:cNvPr id="12" name="Espace réservé du texte 8"/>
          <p:cNvSpPr>
            <a:spLocks noGrp="1"/>
          </p:cNvSpPr>
          <p:nvPr>
            <p:ph type="body" sz="quarter" idx="12"/>
          </p:nvPr>
        </p:nvSpPr>
        <p:spPr>
          <a:xfrm>
            <a:off x="5349000" y="1357298"/>
            <a:ext cx="3600000" cy="4680000"/>
          </a:xfrm>
          <a:prstGeom prst="rect">
            <a:avLst/>
          </a:prstGeom>
        </p:spPr>
        <p:txBody>
          <a:bodyPr/>
          <a:lstStyle>
            <a:lvl1pPr marL="342900" indent="-342900">
              <a:buClrTx/>
              <a:buSzPct val="80000"/>
              <a:buFont typeface="Arial Narrow" pitchFamily="34" charset="0"/>
              <a:buChar char="►"/>
              <a:defRPr lang="fr-FR" sz="1500" kern="1200" baseline="0" dirty="0" smtClean="0">
                <a:solidFill>
                  <a:schemeClr val="tx1"/>
                </a:solidFill>
                <a:latin typeface="Myriad Pro" panose="020B0503030403020204" pitchFamily="34" charset="0"/>
                <a:ea typeface="Cambria Math" pitchFamily="18" charset="0"/>
                <a:cs typeface="+mn-cs"/>
              </a:defRPr>
            </a:lvl1pPr>
            <a:lvl2pPr>
              <a:buFont typeface="Wingdings" pitchFamily="2" charset="2"/>
              <a:buChar char="§"/>
              <a:defRPr sz="1400" baseline="0">
                <a:latin typeface="Myriad Pro" panose="020B0503030403020204" pitchFamily="34" charset="0"/>
                <a:ea typeface="Cambria Math" pitchFamily="18" charset="0"/>
              </a:defRPr>
            </a:lvl2pPr>
            <a:lvl3pPr>
              <a:buFont typeface="Symbol" pitchFamily="18" charset="2"/>
              <a:buChar char="-"/>
              <a:defRPr sz="1200" baseline="0">
                <a:latin typeface="Myriad Pro" panose="020B0503030403020204" pitchFamily="34" charset="0"/>
                <a:ea typeface="Cambria Math" pitchFamily="18" charset="0"/>
              </a:defRPr>
            </a:lvl3pPr>
            <a:lvl4pPr>
              <a:buFont typeface="Arial" pitchFamily="34" charset="0"/>
              <a:buChar char="•"/>
              <a:defRPr sz="1200" baseline="0">
                <a:latin typeface="Myriad Pro" panose="020B0503030403020204" pitchFamily="34" charset="0"/>
                <a:ea typeface="Cambria Math" pitchFamily="18" charset="0"/>
              </a:defRPr>
            </a:lvl4pPr>
            <a:lvl5pPr>
              <a:buFont typeface="Courier New" pitchFamily="49" charset="0"/>
              <a:buChar char="o"/>
              <a:defRPr sz="1200" baseline="0">
                <a:latin typeface="Myriad Pro" panose="020B0503030403020204" pitchFamily="34" charset="0"/>
                <a:ea typeface="Cambria Math" pitchFamily="18" charset="0"/>
              </a:defRPr>
            </a:lvl5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 Narrow" pitchFamily="34" charset="0"/>
              <a:buChar char="►"/>
              <a:tabLst/>
            </a:pPr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4"/>
            <a:endParaRPr lang="fr-FR" dirty="0"/>
          </a:p>
        </p:txBody>
      </p:sp>
      <p:sp>
        <p:nvSpPr>
          <p:cNvPr id="22" name="Espace réservé du titre 7"/>
          <p:cNvSpPr>
            <a:spLocks noGrp="1"/>
          </p:cNvSpPr>
          <p:nvPr>
            <p:ph type="title" hasCustomPrompt="1"/>
          </p:nvPr>
        </p:nvSpPr>
        <p:spPr>
          <a:xfrm>
            <a:off x="957000" y="139700"/>
            <a:ext cx="7992000" cy="72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fr-FR" sz="2800" kern="1200">
                <a:solidFill>
                  <a:schemeClr val="tx1"/>
                </a:solidFill>
                <a:latin typeface="Cambria" pitchFamily="18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600" b="0" i="0" u="none" strike="noStrike" kern="1200" cap="none" spc="0" normalizeH="0" baseline="0" noProof="0" dirty="0">
                <a:ln>
                  <a:noFill/>
                </a:ln>
                <a:solidFill>
                  <a:srgbClr val="4A6468"/>
                </a:solidFill>
                <a:effectLst/>
                <a:uLnTx/>
                <a:uFillTx/>
                <a:latin typeface="Myriad Pro" panose="020B0503030403020204" pitchFamily="34" charset="0"/>
                <a:ea typeface="+mj-ea"/>
                <a:cs typeface="+mj-cs"/>
              </a:rPr>
              <a:t>CLIQUEZ POUR MODIFIER LE STYLE DU TITRE</a:t>
            </a:r>
            <a:endParaRPr lang="fr-FR" dirty="0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13"/>
          </p:nvPr>
        </p:nvSpPr>
        <p:spPr>
          <a:xfrm>
            <a:off x="7633786" y="6602400"/>
            <a:ext cx="1534056" cy="255600"/>
          </a:xfrm>
          <a:prstGeom prst="rect">
            <a:avLst/>
          </a:prstGeom>
        </p:spPr>
        <p:txBody>
          <a:bodyPr/>
          <a:lstStyle>
            <a:lvl1pPr>
              <a:defRPr>
                <a:latin typeface="Myriad Pro" panose="020B0503030403020204" pitchFamily="34" charset="0"/>
              </a:defRPr>
            </a:lvl1pPr>
          </a:lstStyle>
          <a:p>
            <a:fld id="{4AC1C17B-5244-4830-99CF-11DA6F12FC27}" type="datetime1">
              <a:rPr lang="fr-FR" smtClean="0"/>
              <a:pPr/>
              <a:t>06/10/2023</a:t>
            </a:fld>
            <a:endParaRPr lang="fr-FR" dirty="0"/>
          </a:p>
        </p:txBody>
      </p:sp>
      <p:sp>
        <p:nvSpPr>
          <p:cNvPr id="25" name="Espace réservé du numéro de diapositive 2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2504230-D8F7-4778-AB96-6AE550E69E74}" type="slidenum">
              <a:rPr lang="fr-FR" smtClean="0"/>
              <a:pPr/>
              <a:t>‹N°›</a:t>
            </a:fld>
            <a:endParaRPr lang="fr-FR" dirty="0">
              <a:latin typeface="Myriad Pro" panose="020B0503030403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9294000" y="6602400"/>
            <a:ext cx="612000" cy="255600"/>
          </a:xfrm>
          <a:prstGeom prst="rect">
            <a:avLst/>
          </a:prstGeom>
        </p:spPr>
        <p:txBody>
          <a:bodyPr/>
          <a:lstStyle>
            <a:lvl1pPr>
              <a:defRPr sz="1100">
                <a:latin typeface="Myriad Pro" panose="020B0503030403020204" pitchFamily="34" charset="0"/>
              </a:defRPr>
            </a:lvl1pPr>
          </a:lstStyle>
          <a:p>
            <a:fld id="{62504230-D8F7-4778-AB96-6AE550E69E74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8" name="ZoneTexte 3"/>
          <p:cNvSpPr txBox="1">
            <a:spLocks noChangeArrowheads="1"/>
          </p:cNvSpPr>
          <p:nvPr userDrawn="1"/>
        </p:nvSpPr>
        <p:spPr bwMode="auto">
          <a:xfrm>
            <a:off x="21384" y="6602400"/>
            <a:ext cx="8964064" cy="2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000" dirty="0">
                <a:solidFill>
                  <a:schemeClr val="tx1"/>
                </a:solidFill>
                <a:latin typeface="Myriad Pro" panose="020B0503030403020204" pitchFamily="34" charset="0"/>
              </a:rPr>
              <a:t>www.electriciens-sans-frontieres.org   Copyright</a:t>
            </a:r>
          </a:p>
        </p:txBody>
      </p:sp>
      <p:sp>
        <p:nvSpPr>
          <p:cNvPr id="12" name="Espace réservé du titre 2"/>
          <p:cNvSpPr>
            <a:spLocks noGrp="1"/>
          </p:cNvSpPr>
          <p:nvPr>
            <p:ph type="title"/>
          </p:nvPr>
        </p:nvSpPr>
        <p:spPr>
          <a:xfrm>
            <a:off x="2577260" y="3089975"/>
            <a:ext cx="4751481" cy="678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CLIQUEZ POUR MODIFIER LE STYLE DU TITRE</a:t>
            </a:r>
          </a:p>
        </p:txBody>
      </p:sp>
      <p:sp>
        <p:nvSpPr>
          <p:cNvPr id="15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37480" y="6602400"/>
            <a:ext cx="936000" cy="255600"/>
          </a:xfrm>
          <a:prstGeom prst="rect">
            <a:avLst/>
          </a:prstGeom>
        </p:spPr>
        <p:txBody>
          <a:bodyPr/>
          <a:lstStyle>
            <a:lvl1pPr>
              <a:defRPr sz="1050">
                <a:latin typeface="Myriad Pro" panose="020B0503030403020204" pitchFamily="34" charset="0"/>
              </a:defRPr>
            </a:lvl1pPr>
          </a:lstStyle>
          <a:p>
            <a:fld id="{7BCA04FF-EB15-4B8C-9E00-6ABF4BA94A6A}" type="datetime1">
              <a:rPr lang="fr-FR" smtClean="0"/>
              <a:pPr/>
              <a:t>06/10/2023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Cambr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itre 7"/>
          <p:cNvSpPr>
            <a:spLocks noGrp="1"/>
          </p:cNvSpPr>
          <p:nvPr>
            <p:ph type="title"/>
          </p:nvPr>
        </p:nvSpPr>
        <p:spPr>
          <a:xfrm>
            <a:off x="957000" y="139700"/>
            <a:ext cx="7992000" cy="72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CLIQUEZ POUR MODIFIER LE STYLE DU TITRE</a:t>
            </a:r>
          </a:p>
        </p:txBody>
      </p:sp>
      <p:pic>
        <p:nvPicPr>
          <p:cNvPr id="8" name="Picture 1" descr="Q:\ESF\COMMUN\2.2 Communication\charte_graphique\Logo ESF\LOGOS HD\Logo_ESF_HD_RVB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99" y="137232"/>
            <a:ext cx="770402" cy="720000"/>
          </a:xfrm>
          <a:prstGeom prst="rect">
            <a:avLst/>
          </a:prstGeom>
          <a:noFill/>
        </p:spPr>
      </p:pic>
      <p:sp>
        <p:nvSpPr>
          <p:cNvPr id="10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9286905" y="6602400"/>
            <a:ext cx="619095" cy="255600"/>
          </a:xfrm>
          <a:prstGeom prst="rect">
            <a:avLst/>
          </a:prstGeom>
        </p:spPr>
        <p:txBody>
          <a:bodyPr/>
          <a:lstStyle>
            <a:lvl1pPr>
              <a:defRPr sz="1100">
                <a:latin typeface="Myriad Pro" panose="020B0503030403020204" pitchFamily="34" charset="0"/>
              </a:defRPr>
            </a:lvl1pPr>
          </a:lstStyle>
          <a:p>
            <a:fld id="{62504230-D8F7-4778-AB96-6AE550E69E74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2" name="Rectangle 1"/>
          <p:cNvSpPr/>
          <p:nvPr userDrawn="1"/>
        </p:nvSpPr>
        <p:spPr>
          <a:xfrm>
            <a:off x="952471" y="909921"/>
            <a:ext cx="7992000" cy="36000"/>
          </a:xfrm>
          <a:prstGeom prst="rect">
            <a:avLst/>
          </a:prstGeom>
          <a:solidFill>
            <a:srgbClr val="BE1035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 userDrawn="1"/>
        </p:nvSpPr>
        <p:spPr>
          <a:xfrm>
            <a:off x="952471" y="6408179"/>
            <a:ext cx="7992000" cy="36000"/>
          </a:xfrm>
          <a:prstGeom prst="rect">
            <a:avLst/>
          </a:prstGeom>
          <a:solidFill>
            <a:srgbClr val="BE1035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57" r:id="rId3"/>
  </p:sldLayoutIdLst>
  <p:hf hdr="0" ftr="0"/>
  <p:txStyles>
    <p:titleStyle>
      <a:lvl1pPr algn="r" defTabSz="914400" rtl="0" eaLnBrk="1" latinLnBrk="0" hangingPunct="1">
        <a:spcBef>
          <a:spcPct val="0"/>
        </a:spcBef>
        <a:buNone/>
        <a:defRPr sz="2800" kern="1200">
          <a:solidFill>
            <a:srgbClr val="4A6468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342900" marR="0" indent="-3429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rgbClr val="262626"/>
        </a:buClr>
        <a:buSzTx/>
        <a:buFont typeface="Arial Narrow" pitchFamily="34" charset="0"/>
        <a:buChar char="►"/>
        <a:tabLst/>
        <a:defRPr sz="2800" kern="1200">
          <a:solidFill>
            <a:schemeClr val="tx1"/>
          </a:solidFill>
          <a:latin typeface="Cambria" pitchFamily="18" charset="0"/>
          <a:ea typeface="+mn-ea"/>
          <a:cs typeface="+mn-cs"/>
        </a:defRPr>
      </a:lvl1pPr>
      <a:lvl2pPr marL="742950" marR="0" indent="-28575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charset="0"/>
        <a:buChar char="–"/>
        <a:tabLst/>
        <a:defRPr sz="1800" kern="1200">
          <a:solidFill>
            <a:schemeClr val="tx1"/>
          </a:solidFill>
          <a:latin typeface="Cambria" pitchFamily="18" charset="0"/>
          <a:ea typeface="+mn-ea"/>
          <a:cs typeface="+mn-cs"/>
        </a:defRPr>
      </a:lvl2pPr>
      <a:lvl3pPr marL="1143000" marR="0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charset="0"/>
        <a:buChar char="•"/>
        <a:tabLst/>
        <a:defRPr sz="1600" kern="1200">
          <a:solidFill>
            <a:schemeClr val="tx1"/>
          </a:solidFill>
          <a:latin typeface="Cambria" pitchFamily="18" charset="0"/>
          <a:ea typeface="+mn-ea"/>
          <a:cs typeface="+mn-cs"/>
        </a:defRPr>
      </a:lvl3pPr>
      <a:lvl4pPr marL="1600200" marR="0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charset="0"/>
        <a:buChar char="–"/>
        <a:tabLst/>
        <a:defRPr sz="1400" kern="1200">
          <a:solidFill>
            <a:schemeClr val="tx1"/>
          </a:solidFill>
          <a:latin typeface="Cambria" pitchFamily="18" charset="0"/>
          <a:ea typeface="+mn-ea"/>
          <a:cs typeface="+mn-cs"/>
        </a:defRPr>
      </a:lvl4pPr>
      <a:lvl5pPr marL="2057400" marR="0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charset="0"/>
        <a:buChar char="»"/>
        <a:tabLst/>
        <a:defRPr sz="1400" kern="1200">
          <a:solidFill>
            <a:schemeClr val="tx1"/>
          </a:solidFill>
          <a:latin typeface="Cambr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7.wmf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image" Target="../media/image5.wmf"/><Relationship Id="rId5" Type="http://schemas.openxmlformats.org/officeDocument/2006/relationships/control" Target="../activeX/activeX4.xml"/><Relationship Id="rId10" Type="http://schemas.openxmlformats.org/officeDocument/2006/relationships/image" Target="../media/image4.wmf"/><Relationship Id="rId4" Type="http://schemas.openxmlformats.org/officeDocument/2006/relationships/control" Target="../activeX/activeX3.xml"/><Relationship Id="rId9" Type="http://schemas.openxmlformats.org/officeDocument/2006/relationships/image" Target="../media/image3.wmf"/><Relationship Id="rId14" Type="http://schemas.openxmlformats.org/officeDocument/2006/relationships/image" Target="../media/image8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8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04230-D8F7-4778-AB96-6AE550E69E74}" type="slidenum">
              <a:rPr lang="fr-FR" smtClean="0"/>
              <a:pPr/>
              <a:t>1</a:t>
            </a:fld>
            <a:endParaRPr lang="fr-FR" dirty="0"/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2507148" y="2533716"/>
            <a:ext cx="7270387" cy="147600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fr-FR" sz="36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énergies renouvelables</a:t>
            </a:r>
            <a:r>
              <a:rPr lang="fr-F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</a:t>
            </a:r>
          </a:p>
        </p:txBody>
      </p:sp>
      <p:sp>
        <p:nvSpPr>
          <p:cNvPr id="5" name="Titre 5">
            <a:extLst>
              <a:ext uri="{FF2B5EF4-FFF2-40B4-BE49-F238E27FC236}">
                <a16:creationId xmlns:a16="http://schemas.microsoft.com/office/drawing/2014/main" id="{C3EFBEF3-B34B-44D0-ADEC-6EF1C60F51CD}"/>
              </a:ext>
            </a:extLst>
          </p:cNvPr>
          <p:cNvSpPr txBox="1">
            <a:spLocks/>
          </p:cNvSpPr>
          <p:nvPr/>
        </p:nvSpPr>
        <p:spPr>
          <a:xfrm>
            <a:off x="3242810" y="5661248"/>
            <a:ext cx="3420380" cy="7318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rgbClr val="4A6468"/>
                </a:solidFill>
                <a:latin typeface="Myriad Pro" panose="020B0503030403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fr-FR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Démarrer le quiz</a:t>
            </a:r>
            <a:endParaRPr lang="fr-FR" sz="3600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327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0AF421BE-F36D-460F-BFF1-7F3ED4C583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504230-D8F7-4778-AB96-6AE550E69E74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25C09BCA-47C2-489C-95CF-F364ECEDF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réchauffement climatique – L’effet de serre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865C4D-4BDA-4C4B-93EF-392EF609385E}"/>
              </a:ext>
            </a:extLst>
          </p:cNvPr>
          <p:cNvSpPr/>
          <p:nvPr/>
        </p:nvSpPr>
        <p:spPr>
          <a:xfrm>
            <a:off x="327058" y="1098539"/>
            <a:ext cx="89170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/>
              <a:t>Les principaux gaz à effet de serre sont:</a:t>
            </a:r>
          </a:p>
          <a:p>
            <a:pPr algn="ctr"/>
            <a:endParaRPr lang="fr-FR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B3E422-6AA5-4B11-9C48-CC0A99AE6E6A}"/>
              </a:ext>
            </a:extLst>
          </p:cNvPr>
          <p:cNvSpPr/>
          <p:nvPr/>
        </p:nvSpPr>
        <p:spPr>
          <a:xfrm>
            <a:off x="4953000" y="1745405"/>
            <a:ext cx="13621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rgbClr val="000000"/>
                </a:solidFill>
              </a:rPr>
              <a:t>Le CO2.</a:t>
            </a:r>
          </a:p>
          <a:p>
            <a:pPr algn="just"/>
            <a:endParaRPr lang="fr-FR" dirty="0">
              <a:solidFill>
                <a:srgbClr val="0000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60CE76-332C-4027-A56D-8BF1E8632C8E}"/>
              </a:ext>
            </a:extLst>
          </p:cNvPr>
          <p:cNvSpPr/>
          <p:nvPr/>
        </p:nvSpPr>
        <p:spPr>
          <a:xfrm>
            <a:off x="4953000" y="2127547"/>
            <a:ext cx="13621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rgbClr val="000000"/>
                </a:solidFill>
              </a:rPr>
              <a:t>Le NH3.</a:t>
            </a:r>
          </a:p>
          <a:p>
            <a:pPr algn="just"/>
            <a:endParaRPr lang="fr-FR" dirty="0">
              <a:solidFill>
                <a:srgbClr val="00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05534B1-5052-4616-A32F-B558AB6E4C64}"/>
              </a:ext>
            </a:extLst>
          </p:cNvPr>
          <p:cNvSpPr/>
          <p:nvPr/>
        </p:nvSpPr>
        <p:spPr>
          <a:xfrm>
            <a:off x="4953000" y="2502974"/>
            <a:ext cx="13621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rgbClr val="000000"/>
                </a:solidFill>
              </a:rPr>
              <a:t>Les HFC.</a:t>
            </a:r>
          </a:p>
          <a:p>
            <a:pPr algn="just"/>
            <a:endParaRPr lang="fr-FR" dirty="0">
              <a:solidFill>
                <a:srgbClr val="000000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5B3B5E9-E29D-42FB-BF9E-882BECCBE307}"/>
              </a:ext>
            </a:extLst>
          </p:cNvPr>
          <p:cNvSpPr/>
          <p:nvPr/>
        </p:nvSpPr>
        <p:spPr>
          <a:xfrm>
            <a:off x="4953000" y="2885116"/>
            <a:ext cx="13621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rgbClr val="000000"/>
                </a:solidFill>
              </a:rPr>
              <a:t>L’ O2.</a:t>
            </a:r>
          </a:p>
          <a:p>
            <a:pPr algn="just"/>
            <a:endParaRPr lang="fr-FR" dirty="0">
              <a:solidFill>
                <a:srgbClr val="000000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C18CDBC-8BBF-4037-8B1C-464EF8CFEA9E}"/>
              </a:ext>
            </a:extLst>
          </p:cNvPr>
          <p:cNvSpPr/>
          <p:nvPr/>
        </p:nvSpPr>
        <p:spPr>
          <a:xfrm>
            <a:off x="4953000" y="3265024"/>
            <a:ext cx="13621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rgbClr val="000000"/>
                </a:solidFill>
              </a:rPr>
              <a:t>Le CH4.</a:t>
            </a:r>
          </a:p>
          <a:p>
            <a:pPr algn="just"/>
            <a:endParaRPr lang="fr-FR" dirty="0">
              <a:solidFill>
                <a:srgbClr val="00000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F70769E-CA24-4882-BDFF-E714BE20CC53}"/>
              </a:ext>
            </a:extLst>
          </p:cNvPr>
          <p:cNvSpPr/>
          <p:nvPr/>
        </p:nvSpPr>
        <p:spPr>
          <a:xfrm>
            <a:off x="4953000" y="3642685"/>
            <a:ext cx="13621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rgbClr val="000000"/>
                </a:solidFill>
              </a:rPr>
              <a:t>Le NO2.</a:t>
            </a:r>
          </a:p>
          <a:p>
            <a:pPr algn="just"/>
            <a:endParaRPr lang="fr-FR" dirty="0">
              <a:solidFill>
                <a:srgbClr val="000000"/>
              </a:solidFill>
            </a:endParaRPr>
          </a:p>
        </p:txBody>
      </p:sp>
      <p:sp>
        <p:nvSpPr>
          <p:cNvPr id="22" name="Bouton d’action : Suivant 21">
            <a:hlinkClick r:id="" action="ppaction://macro?name=Slide131.quatre" highlightClick="1"/>
          </p:cNvPr>
          <p:cNvSpPr/>
          <p:nvPr/>
        </p:nvSpPr>
        <p:spPr>
          <a:xfrm>
            <a:off x="4628964" y="5855915"/>
            <a:ext cx="648072" cy="360040"/>
          </a:xfrm>
          <a:prstGeom prst="actionButtonForwardNex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830" name="CheckBox1" r:id="rId2" imgW="142920" imgH="647640"/>
        </mc:Choice>
        <mc:Fallback>
          <p:control name="CheckBox1" r:id="rId2" imgW="142920" imgH="647640">
            <p:pic>
              <p:nvPicPr>
                <p:cNvPr id="3" name="CheckBox1">
                  <a:extLst>
                    <a:ext uri="{FF2B5EF4-FFF2-40B4-BE49-F238E27FC236}">
                      <a16:creationId xmlns:a16="http://schemas.microsoft.com/office/drawing/2014/main" id="{F3839958-4440-4860-B9F9-5D7B8B16B37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4815061" y="1613152"/>
                  <a:ext cx="137939" cy="6461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31" name="CheckBox2" r:id="rId3" imgW="142920" imgH="647640"/>
        </mc:Choice>
        <mc:Fallback>
          <p:control name="CheckBox2" r:id="rId3" imgW="142920" imgH="647640">
            <p:pic>
              <p:nvPicPr>
                <p:cNvPr id="14" name="CheckBox2">
                  <a:extLst>
                    <a:ext uri="{FF2B5EF4-FFF2-40B4-BE49-F238E27FC236}">
                      <a16:creationId xmlns:a16="http://schemas.microsoft.com/office/drawing/2014/main" id="{0F8EA661-C9C6-4DF4-838E-DF69BAC8AD3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4815061" y="1995294"/>
                  <a:ext cx="137939" cy="6461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32" name="CheckBox3" r:id="rId4" imgW="142920" imgH="647640"/>
        </mc:Choice>
        <mc:Fallback>
          <p:control name="CheckBox3" r:id="rId4" imgW="142920" imgH="647640">
            <p:pic>
              <p:nvPicPr>
                <p:cNvPr id="16" name="CheckBox3">
                  <a:extLst>
                    <a:ext uri="{FF2B5EF4-FFF2-40B4-BE49-F238E27FC236}">
                      <a16:creationId xmlns:a16="http://schemas.microsoft.com/office/drawing/2014/main" id="{EC22DC93-FA42-443D-B9AD-76EDC36B336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4815061" y="2370721"/>
                  <a:ext cx="137939" cy="6461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33" name="CheckBox4" r:id="rId5" imgW="142920" imgH="647640"/>
        </mc:Choice>
        <mc:Fallback>
          <p:control name="CheckBox4" r:id="rId5" imgW="142920" imgH="647640">
            <p:pic>
              <p:nvPicPr>
                <p:cNvPr id="18" name="CheckBox4">
                  <a:extLst>
                    <a:ext uri="{FF2B5EF4-FFF2-40B4-BE49-F238E27FC236}">
                      <a16:creationId xmlns:a16="http://schemas.microsoft.com/office/drawing/2014/main" id="{57A9B046-C064-4D40-9572-57210EC55A3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815061" y="2752863"/>
                  <a:ext cx="137939" cy="6461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34" name="CheckBox5" r:id="rId6" imgW="142920" imgH="647640"/>
        </mc:Choice>
        <mc:Fallback>
          <p:control name="CheckBox5" r:id="rId6" imgW="142920" imgH="647640">
            <p:pic>
              <p:nvPicPr>
                <p:cNvPr id="24" name="CheckBox5">
                  <a:extLst>
                    <a:ext uri="{FF2B5EF4-FFF2-40B4-BE49-F238E27FC236}">
                      <a16:creationId xmlns:a16="http://schemas.microsoft.com/office/drawing/2014/main" id="{223C2803-07CA-4ADE-911D-881D5CFF99E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815061" y="3132771"/>
                  <a:ext cx="137939" cy="6461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835" name="CheckBox6" r:id="rId7" imgW="142920" imgH="647640"/>
        </mc:Choice>
        <mc:Fallback>
          <p:control name="CheckBox6" r:id="rId7" imgW="142920" imgH="647640">
            <p:pic>
              <p:nvPicPr>
                <p:cNvPr id="26" name="CheckBox6">
                  <a:extLst>
                    <a:ext uri="{FF2B5EF4-FFF2-40B4-BE49-F238E27FC236}">
                      <a16:creationId xmlns:a16="http://schemas.microsoft.com/office/drawing/2014/main" id="{ED4F7103-7D4A-4BF1-BE5F-A41AF5526B2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815061" y="3510432"/>
                  <a:ext cx="137939" cy="6461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01459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0AF421BE-F36D-460F-BFF1-7F3ED4C583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504230-D8F7-4778-AB96-6AE550E69E74}" type="slidenum">
              <a:rPr lang="fr-FR" smtClean="0"/>
              <a:pPr/>
              <a:t>3</a:t>
            </a:fld>
            <a:endParaRPr lang="fr-FR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865C4D-4BDA-4C4B-93EF-392EF609385E}"/>
              </a:ext>
            </a:extLst>
          </p:cNvPr>
          <p:cNvSpPr/>
          <p:nvPr/>
        </p:nvSpPr>
        <p:spPr>
          <a:xfrm>
            <a:off x="422774" y="1112959"/>
            <a:ext cx="89170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Merci d’avoir participé au quiz.</a:t>
            </a:r>
            <a:endParaRPr lang="fr-FR" dirty="0"/>
          </a:p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865C4D-4BDA-4C4B-93EF-392EF609385E}"/>
              </a:ext>
            </a:extLst>
          </p:cNvPr>
          <p:cNvSpPr/>
          <p:nvPr/>
        </p:nvSpPr>
        <p:spPr>
          <a:xfrm>
            <a:off x="2288704" y="1905436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Vous avez obtenu </a:t>
            </a:r>
            <a:endParaRPr lang="fr-FR" dirty="0"/>
          </a:p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D865C4D-4BDA-4C4B-93EF-392EF609385E}"/>
              </a:ext>
            </a:extLst>
          </p:cNvPr>
          <p:cNvSpPr/>
          <p:nvPr/>
        </p:nvSpPr>
        <p:spPr>
          <a:xfrm>
            <a:off x="4448944" y="1936496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mtClean="0">
                <a:solidFill>
                  <a:srgbClr val="00B050"/>
                </a:solidFill>
              </a:rPr>
              <a:t>0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D865C4D-4BDA-4C4B-93EF-392EF609385E}"/>
              </a:ext>
            </a:extLst>
          </p:cNvPr>
          <p:cNvSpPr/>
          <p:nvPr/>
        </p:nvSpPr>
        <p:spPr>
          <a:xfrm>
            <a:off x="4016896" y="1916832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Réponse juste sur 15</a:t>
            </a:r>
            <a:endParaRPr lang="fr-FR" dirty="0"/>
          </a:p>
          <a:p>
            <a:pPr algn="ctr"/>
            <a:endParaRPr lang="fr-FR" dirty="0">
              <a:solidFill>
                <a:srgbClr val="FF7FFF"/>
              </a:solidFill>
            </a:endParaRPr>
          </a:p>
        </p:txBody>
      </p:sp>
      <p:sp>
        <p:nvSpPr>
          <p:cNvPr id="10" name="Titre 4">
            <a:extLst>
              <a:ext uri="{FF2B5EF4-FFF2-40B4-BE49-F238E27FC236}">
                <a16:creationId xmlns:a16="http://schemas.microsoft.com/office/drawing/2014/main" id="{25C09BCA-47C2-489C-95CF-F364ECEDF463}"/>
              </a:ext>
            </a:extLst>
          </p:cNvPr>
          <p:cNvSpPr txBox="1">
            <a:spLocks/>
          </p:cNvSpPr>
          <p:nvPr/>
        </p:nvSpPr>
        <p:spPr>
          <a:xfrm>
            <a:off x="1136576" y="159364"/>
            <a:ext cx="7992000" cy="72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rgbClr val="4A6468"/>
                </a:solidFill>
                <a:latin typeface="Myriad Pro" panose="020B05030304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fr-FR" dirty="0" smtClean="0"/>
              <a:t>Les énergies renouvelables – la géothermie</a:t>
            </a:r>
            <a:endParaRPr lang="fr-FR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8524" name="Label1" r:id="rId2" imgW="1438200" imgH="361800"/>
        </mc:Choice>
        <mc:Fallback>
          <p:control name="Label1" r:id="rId2" imgW="1438200" imgH="361800">
            <p:pic>
              <p:nvPicPr>
                <p:cNvPr id="4" name="Label1"/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144688" y="5085184"/>
                  <a:ext cx="1439565" cy="36004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525" name="Label2" r:id="rId3" imgW="1295280" imgH="361800"/>
        </mc:Choice>
        <mc:Fallback>
          <p:control name="Label2" r:id="rId3" imgW="1295280" imgH="361800">
            <p:pic>
              <p:nvPicPr>
                <p:cNvPr id="5" name="Label2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753200" y="5085184"/>
                  <a:ext cx="1295623" cy="360461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7285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Personnalisé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BE1035"/>
      </a:accent1>
      <a:accent2>
        <a:srgbClr val="E46810"/>
      </a:accent2>
      <a:accent3>
        <a:srgbClr val="FABC41"/>
      </a:accent3>
      <a:accent4>
        <a:srgbClr val="000000"/>
      </a:accent4>
      <a:accent5>
        <a:srgbClr val="FFFFFF"/>
      </a:accent5>
      <a:accent6>
        <a:srgbClr val="EEECE1"/>
      </a:accent6>
      <a:hlink>
        <a:srgbClr val="1F497D"/>
      </a:hlink>
      <a:folHlink>
        <a:srgbClr val="4BACC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Personnalisé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BE1035"/>
      </a:accent1>
      <a:accent2>
        <a:srgbClr val="E46810"/>
      </a:accent2>
      <a:accent3>
        <a:srgbClr val="FABC41"/>
      </a:accent3>
      <a:accent4>
        <a:srgbClr val="000000"/>
      </a:accent4>
      <a:accent5>
        <a:srgbClr val="FFFFFF"/>
      </a:accent5>
      <a:accent6>
        <a:srgbClr val="EEECE1"/>
      </a:accent6>
      <a:hlink>
        <a:srgbClr val="1F497D"/>
      </a:hlink>
      <a:folHlink>
        <a:srgbClr val="4BACC6"/>
      </a:folHlink>
    </a:clrScheme>
    <a:fontScheme name="Personnalisé 2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27568</TotalTime>
  <Words>65</Words>
  <Application>Microsoft Office PowerPoint</Application>
  <PresentationFormat>Format A4 (210 x 297 mm)</PresentationFormat>
  <Paragraphs>19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</vt:i4>
      </vt:variant>
    </vt:vector>
  </HeadingPairs>
  <TitlesOfParts>
    <vt:vector size="14" baseType="lpstr">
      <vt:lpstr>Arial</vt:lpstr>
      <vt:lpstr>Arial Narrow</vt:lpstr>
      <vt:lpstr>Calibri</vt:lpstr>
      <vt:lpstr>Cambria</vt:lpstr>
      <vt:lpstr>Cambria Math</vt:lpstr>
      <vt:lpstr>Courier New</vt:lpstr>
      <vt:lpstr>Myriad Pro</vt:lpstr>
      <vt:lpstr>Symbol</vt:lpstr>
      <vt:lpstr>Wingdings</vt:lpstr>
      <vt:lpstr>Thème Office</vt:lpstr>
      <vt:lpstr>Conception personnalisée</vt:lpstr>
      <vt:lpstr>Les énergies renouvelables Quiz</vt:lpstr>
      <vt:lpstr>Le réchauffement climatique – L’effet de serre</vt:lpstr>
      <vt:lpstr>Présentation PowerPoint</vt:lpstr>
    </vt:vector>
  </TitlesOfParts>
  <Company>EDF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Electriciens sans frontières</dc:title>
  <dc:creator>Electriciens sans frontières</dc:creator>
  <dc:description>Modèle de présentation de documents sous power point</dc:description>
  <cp:lastModifiedBy>Donna Njeudeu</cp:lastModifiedBy>
  <cp:revision>1204</cp:revision>
  <cp:lastPrinted>2019-04-03T07:39:46Z</cp:lastPrinted>
  <dcterms:created xsi:type="dcterms:W3CDTF">2012-11-13T08:24:16Z</dcterms:created>
  <dcterms:modified xsi:type="dcterms:W3CDTF">2023-10-06T07:05:51Z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d26f538-337a-4593-a7e6-123667b1a538_Enabled">
    <vt:lpwstr>true</vt:lpwstr>
  </property>
  <property fmtid="{D5CDD505-2E9C-101B-9397-08002B2CF9AE}" pid="3" name="MSIP_Label_2d26f538-337a-4593-a7e6-123667b1a538_SetDate">
    <vt:lpwstr>2023-02-23T15:23:48Z</vt:lpwstr>
  </property>
  <property fmtid="{D5CDD505-2E9C-101B-9397-08002B2CF9AE}" pid="4" name="MSIP_Label_2d26f538-337a-4593-a7e6-123667b1a538_Method">
    <vt:lpwstr>Standard</vt:lpwstr>
  </property>
  <property fmtid="{D5CDD505-2E9C-101B-9397-08002B2CF9AE}" pid="5" name="MSIP_Label_2d26f538-337a-4593-a7e6-123667b1a538_Name">
    <vt:lpwstr>C1 Interne</vt:lpwstr>
  </property>
  <property fmtid="{D5CDD505-2E9C-101B-9397-08002B2CF9AE}" pid="6" name="MSIP_Label_2d26f538-337a-4593-a7e6-123667b1a538_SiteId">
    <vt:lpwstr>e242425b-70fc-44dc-9ddf-c21e304e6c80</vt:lpwstr>
  </property>
  <property fmtid="{D5CDD505-2E9C-101B-9397-08002B2CF9AE}" pid="7" name="MSIP_Label_2d26f538-337a-4593-a7e6-123667b1a538_ActionId">
    <vt:lpwstr>279ad130-46fc-4801-a462-7a14e620385c</vt:lpwstr>
  </property>
  <property fmtid="{D5CDD505-2E9C-101B-9397-08002B2CF9AE}" pid="8" name="MSIP_Label_2d26f538-337a-4593-a7e6-123667b1a538_ContentBits">
    <vt:lpwstr>0</vt:lpwstr>
  </property>
</Properties>
</file>