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9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TKH6556\AppData\Local\Temp\histo_GV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STKH6556\AppData\Local\Temp\histo_GVS.xlsx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STKH6556\AppData\Local\Temp\histo_GV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[histo_GVS.xlsx]Feuil1!$A$7:$B$7</c:f>
              <c:strCache>
                <c:ptCount val="1"/>
                <c:pt idx="0">
                  <c:v>Délai 1 joueur niveau 1</c:v>
                </c:pt>
              </c:strCache>
            </c:strRef>
          </c:tx>
          <c:invertIfNegative val="0"/>
          <c:cat>
            <c:strRef>
              <c:f>[histo_GVS.xlsx]Feuil1!$C$6:$F$6</c:f>
              <c:strCache>
                <c:ptCount val="4"/>
                <c:pt idx="0">
                  <c:v>Equipe1</c:v>
                </c:pt>
                <c:pt idx="1">
                  <c:v>Equipe2</c:v>
                </c:pt>
                <c:pt idx="2">
                  <c:v>Equipe3</c:v>
                </c:pt>
                <c:pt idx="3">
                  <c:v>Equipe4</c:v>
                </c:pt>
              </c:strCache>
            </c:strRef>
          </c:cat>
          <c:val>
            <c:numRef>
              <c:f>[histo_GVS.xlsx]Feuil1!$C$7:$F$7</c:f>
              <c:numCache>
                <c:formatCode>General</c:formatCode>
                <c:ptCount val="4"/>
                <c:pt idx="0">
                  <c:v>4.4000000000000004</c:v>
                </c:pt>
                <c:pt idx="1">
                  <c:v>6.4</c:v>
                </c:pt>
                <c:pt idx="2">
                  <c:v>6.6</c:v>
                </c:pt>
                <c:pt idx="3">
                  <c:v>4.8</c:v>
                </c:pt>
              </c:numCache>
            </c:numRef>
          </c:val>
        </c:ser>
        <c:ser>
          <c:idx val="1"/>
          <c:order val="1"/>
          <c:tx>
            <c:strRef>
              <c:f>[histo_GVS.xlsx]Feuil1!$A$8:$B$8</c:f>
              <c:strCache>
                <c:ptCount val="1"/>
                <c:pt idx="0">
                  <c:v>Délai 1 joueur niveau 2</c:v>
                </c:pt>
              </c:strCache>
            </c:strRef>
          </c:tx>
          <c:invertIfNegative val="0"/>
          <c:cat>
            <c:strRef>
              <c:f>[histo_GVS.xlsx]Feuil1!$C$6:$F$6</c:f>
              <c:strCache>
                <c:ptCount val="4"/>
                <c:pt idx="0">
                  <c:v>Equipe1</c:v>
                </c:pt>
                <c:pt idx="1">
                  <c:v>Equipe2</c:v>
                </c:pt>
                <c:pt idx="2">
                  <c:v>Equipe3</c:v>
                </c:pt>
                <c:pt idx="3">
                  <c:v>Equipe4</c:v>
                </c:pt>
              </c:strCache>
            </c:strRef>
          </c:cat>
          <c:val>
            <c:numRef>
              <c:f>[histo_GVS.xlsx]Feuil1!$C$8:$F$8</c:f>
              <c:numCache>
                <c:formatCode>General</c:formatCode>
                <c:ptCount val="4"/>
                <c:pt idx="0">
                  <c:v>1.8</c:v>
                </c:pt>
                <c:pt idx="1">
                  <c:v>3</c:v>
                </c:pt>
                <c:pt idx="2">
                  <c:v>4.4000000000000004</c:v>
                </c:pt>
                <c:pt idx="3">
                  <c:v>4.2</c:v>
                </c:pt>
              </c:numCache>
            </c:numRef>
          </c:val>
        </c:ser>
        <c:ser>
          <c:idx val="2"/>
          <c:order val="2"/>
          <c:tx>
            <c:strRef>
              <c:f>[histo_GVS.xlsx]Feuil1!$A$9:$B$9</c:f>
              <c:strCache>
                <c:ptCount val="1"/>
                <c:pt idx="0">
                  <c:v>Délai 1 joueur niveau 3</c:v>
                </c:pt>
              </c:strCache>
            </c:strRef>
          </c:tx>
          <c:invertIfNegative val="0"/>
          <c:cat>
            <c:strRef>
              <c:f>[histo_GVS.xlsx]Feuil1!$C$6:$F$6</c:f>
              <c:strCache>
                <c:ptCount val="4"/>
                <c:pt idx="0">
                  <c:v>Equipe1</c:v>
                </c:pt>
                <c:pt idx="1">
                  <c:v>Equipe2</c:v>
                </c:pt>
                <c:pt idx="2">
                  <c:v>Equipe3</c:v>
                </c:pt>
                <c:pt idx="3">
                  <c:v>Equipe4</c:v>
                </c:pt>
              </c:strCache>
            </c:strRef>
          </c:cat>
          <c:val>
            <c:numRef>
              <c:f>[histo_GVS.xlsx]Feuil1!$C$9:$F$9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6</c:v>
                </c:pt>
                <c:pt idx="2">
                  <c:v>3.33</c:v>
                </c:pt>
                <c:pt idx="3">
                  <c:v>2.8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3291264"/>
        <c:axId val="113292800"/>
      </c:barChart>
      <c:catAx>
        <c:axId val="113291264"/>
        <c:scaling>
          <c:orientation val="minMax"/>
        </c:scaling>
        <c:delete val="0"/>
        <c:axPos val="b"/>
        <c:majorTickMark val="out"/>
        <c:minorTickMark val="none"/>
        <c:tickLblPos val="nextTo"/>
        <c:crossAx val="113292800"/>
        <c:crosses val="autoZero"/>
        <c:auto val="1"/>
        <c:lblAlgn val="ctr"/>
        <c:lblOffset val="100"/>
        <c:noMultiLvlLbl val="0"/>
      </c:catAx>
      <c:valAx>
        <c:axId val="11329280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1329126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[histo_GVS.xlsx]Feuil1!$A$10:$B$10</c:f>
              <c:strCache>
                <c:ptCount val="1"/>
                <c:pt idx="0">
                  <c:v>Délai 2 joueur niveau 1</c:v>
                </c:pt>
              </c:strCache>
            </c:strRef>
          </c:tx>
          <c:invertIfNegative val="0"/>
          <c:cat>
            <c:strRef>
              <c:f>[histo_GVS.xlsx]Feuil1!$C$6:$F$6</c:f>
              <c:strCache>
                <c:ptCount val="4"/>
                <c:pt idx="0">
                  <c:v>Equipe1</c:v>
                </c:pt>
                <c:pt idx="1">
                  <c:v>Equipe2</c:v>
                </c:pt>
                <c:pt idx="2">
                  <c:v>Equipe3</c:v>
                </c:pt>
                <c:pt idx="3">
                  <c:v>Equipe4</c:v>
                </c:pt>
              </c:strCache>
            </c:strRef>
          </c:cat>
          <c:val>
            <c:numRef>
              <c:f>[histo_GVS.xlsx]Feuil1!$C$10:$F$10</c:f>
              <c:numCache>
                <c:formatCode>General</c:formatCode>
                <c:ptCount val="4"/>
                <c:pt idx="0">
                  <c:v>2.2000000000000002</c:v>
                </c:pt>
                <c:pt idx="1">
                  <c:v>4.4000000000000004</c:v>
                </c:pt>
                <c:pt idx="2">
                  <c:v>1.6</c:v>
                </c:pt>
                <c:pt idx="3">
                  <c:v>2.6</c:v>
                </c:pt>
              </c:numCache>
            </c:numRef>
          </c:val>
        </c:ser>
        <c:ser>
          <c:idx val="1"/>
          <c:order val="1"/>
          <c:tx>
            <c:strRef>
              <c:f>[histo_GVS.xlsx]Feuil1!$A$11:$B$11</c:f>
              <c:strCache>
                <c:ptCount val="1"/>
                <c:pt idx="0">
                  <c:v>Délai 2 joueur niveau 2</c:v>
                </c:pt>
              </c:strCache>
            </c:strRef>
          </c:tx>
          <c:invertIfNegative val="0"/>
          <c:cat>
            <c:strRef>
              <c:f>[histo_GVS.xlsx]Feuil1!$C$6:$F$6</c:f>
              <c:strCache>
                <c:ptCount val="4"/>
                <c:pt idx="0">
                  <c:v>Equipe1</c:v>
                </c:pt>
                <c:pt idx="1">
                  <c:v>Equipe2</c:v>
                </c:pt>
                <c:pt idx="2">
                  <c:v>Equipe3</c:v>
                </c:pt>
                <c:pt idx="3">
                  <c:v>Equipe4</c:v>
                </c:pt>
              </c:strCache>
            </c:strRef>
          </c:cat>
          <c:val>
            <c:numRef>
              <c:f>[histo_GVS.xlsx]Feuil1!$C$11:$F$11</c:f>
              <c:numCache>
                <c:formatCode>General</c:formatCode>
                <c:ptCount val="4"/>
                <c:pt idx="0">
                  <c:v>3</c:v>
                </c:pt>
                <c:pt idx="1">
                  <c:v>2.8</c:v>
                </c:pt>
                <c:pt idx="2">
                  <c:v>6</c:v>
                </c:pt>
                <c:pt idx="3">
                  <c:v>7.2</c:v>
                </c:pt>
              </c:numCache>
            </c:numRef>
          </c:val>
        </c:ser>
        <c:ser>
          <c:idx val="2"/>
          <c:order val="2"/>
          <c:tx>
            <c:strRef>
              <c:f>[histo_GVS.xlsx]Feuil1!$A$12:$B$12</c:f>
              <c:strCache>
                <c:ptCount val="1"/>
                <c:pt idx="0">
                  <c:v>Délai 2 joueur niveau 3</c:v>
                </c:pt>
              </c:strCache>
            </c:strRef>
          </c:tx>
          <c:invertIfNegative val="0"/>
          <c:cat>
            <c:strRef>
              <c:f>[histo_GVS.xlsx]Feuil1!$C$6:$F$6</c:f>
              <c:strCache>
                <c:ptCount val="4"/>
                <c:pt idx="0">
                  <c:v>Equipe1</c:v>
                </c:pt>
                <c:pt idx="1">
                  <c:v>Equipe2</c:v>
                </c:pt>
                <c:pt idx="2">
                  <c:v>Equipe3</c:v>
                </c:pt>
                <c:pt idx="3">
                  <c:v>Equipe4</c:v>
                </c:pt>
              </c:strCache>
            </c:strRef>
          </c:cat>
          <c:val>
            <c:numRef>
              <c:f>[histo_GVS.xlsx]Feuil1!$C$12:$F$12</c:f>
              <c:numCache>
                <c:formatCode>General</c:formatCode>
                <c:ptCount val="4"/>
                <c:pt idx="0">
                  <c:v>10.75</c:v>
                </c:pt>
                <c:pt idx="1">
                  <c:v>9.5</c:v>
                </c:pt>
                <c:pt idx="2">
                  <c:v>8</c:v>
                </c:pt>
                <c:pt idx="3">
                  <c:v>10.6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4098432"/>
        <c:axId val="164100352"/>
      </c:barChart>
      <c:catAx>
        <c:axId val="164098432"/>
        <c:scaling>
          <c:orientation val="minMax"/>
        </c:scaling>
        <c:delete val="0"/>
        <c:axPos val="b"/>
        <c:majorTickMark val="out"/>
        <c:minorTickMark val="none"/>
        <c:tickLblPos val="nextTo"/>
        <c:crossAx val="164100352"/>
        <c:crosses val="autoZero"/>
        <c:auto val="1"/>
        <c:lblAlgn val="ctr"/>
        <c:lblOffset val="100"/>
        <c:noMultiLvlLbl val="0"/>
      </c:catAx>
      <c:valAx>
        <c:axId val="16410035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6409843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[histo_GVS.xlsx]Feuil1!$A$7:$B$7</c:f>
              <c:strCache>
                <c:ptCount val="1"/>
                <c:pt idx="0">
                  <c:v>Délai 1 joueur niveau 1</c:v>
                </c:pt>
              </c:strCache>
            </c:strRef>
          </c:tx>
          <c:invertIfNegative val="0"/>
          <c:cat>
            <c:strRef>
              <c:f>[histo_GVS.xlsx]Feuil1!$C$6:$F$6</c:f>
              <c:strCache>
                <c:ptCount val="4"/>
                <c:pt idx="0">
                  <c:v>Equipe1</c:v>
                </c:pt>
                <c:pt idx="1">
                  <c:v>Equipe2</c:v>
                </c:pt>
                <c:pt idx="2">
                  <c:v>Equipe3</c:v>
                </c:pt>
                <c:pt idx="3">
                  <c:v>Equipe4</c:v>
                </c:pt>
              </c:strCache>
            </c:strRef>
          </c:cat>
          <c:val>
            <c:numRef>
              <c:f>[histo_GVS.xlsx]Feuil1!$C$7:$F$7</c:f>
              <c:numCache>
                <c:formatCode>General</c:formatCode>
                <c:ptCount val="4"/>
                <c:pt idx="0">
                  <c:v>4.4000000000000004</c:v>
                </c:pt>
                <c:pt idx="1">
                  <c:v>6.4</c:v>
                </c:pt>
                <c:pt idx="2">
                  <c:v>6.6</c:v>
                </c:pt>
                <c:pt idx="3">
                  <c:v>4.8</c:v>
                </c:pt>
              </c:numCache>
            </c:numRef>
          </c:val>
        </c:ser>
        <c:ser>
          <c:idx val="1"/>
          <c:order val="1"/>
          <c:tx>
            <c:strRef>
              <c:f>[histo_GVS.xlsx]Feuil1!$A$8:$B$8</c:f>
              <c:strCache>
                <c:ptCount val="1"/>
                <c:pt idx="0">
                  <c:v>Délai 1 joueur niveau 2</c:v>
                </c:pt>
              </c:strCache>
            </c:strRef>
          </c:tx>
          <c:invertIfNegative val="0"/>
          <c:cat>
            <c:strRef>
              <c:f>[histo_GVS.xlsx]Feuil1!$C$6:$F$6</c:f>
              <c:strCache>
                <c:ptCount val="4"/>
                <c:pt idx="0">
                  <c:v>Equipe1</c:v>
                </c:pt>
                <c:pt idx="1">
                  <c:v>Equipe2</c:v>
                </c:pt>
                <c:pt idx="2">
                  <c:v>Equipe3</c:v>
                </c:pt>
                <c:pt idx="3">
                  <c:v>Equipe4</c:v>
                </c:pt>
              </c:strCache>
            </c:strRef>
          </c:cat>
          <c:val>
            <c:numRef>
              <c:f>[histo_GVS.xlsx]Feuil1!$C$8:$F$8</c:f>
              <c:numCache>
                <c:formatCode>General</c:formatCode>
                <c:ptCount val="4"/>
                <c:pt idx="0">
                  <c:v>1.8</c:v>
                </c:pt>
                <c:pt idx="1">
                  <c:v>3</c:v>
                </c:pt>
                <c:pt idx="2">
                  <c:v>4.4000000000000004</c:v>
                </c:pt>
                <c:pt idx="3">
                  <c:v>4.2</c:v>
                </c:pt>
              </c:numCache>
            </c:numRef>
          </c:val>
        </c:ser>
        <c:ser>
          <c:idx val="2"/>
          <c:order val="2"/>
          <c:tx>
            <c:strRef>
              <c:f>[histo_GVS.xlsx]Feuil1!$A$9:$B$9</c:f>
              <c:strCache>
                <c:ptCount val="1"/>
                <c:pt idx="0">
                  <c:v>Délai 1 joueur niveau 3</c:v>
                </c:pt>
              </c:strCache>
            </c:strRef>
          </c:tx>
          <c:invertIfNegative val="0"/>
          <c:cat>
            <c:strRef>
              <c:f>[histo_GVS.xlsx]Feuil1!$C$6:$F$6</c:f>
              <c:strCache>
                <c:ptCount val="4"/>
                <c:pt idx="0">
                  <c:v>Equipe1</c:v>
                </c:pt>
                <c:pt idx="1">
                  <c:v>Equipe2</c:v>
                </c:pt>
                <c:pt idx="2">
                  <c:v>Equipe3</c:v>
                </c:pt>
                <c:pt idx="3">
                  <c:v>Equipe4</c:v>
                </c:pt>
              </c:strCache>
            </c:strRef>
          </c:cat>
          <c:val>
            <c:numRef>
              <c:f>[histo_GVS.xlsx]Feuil1!$C$9:$F$9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6</c:v>
                </c:pt>
                <c:pt idx="2">
                  <c:v>3.33</c:v>
                </c:pt>
                <c:pt idx="3">
                  <c:v>2.8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13297664"/>
        <c:axId val="145076224"/>
      </c:barChart>
      <c:catAx>
        <c:axId val="113297664"/>
        <c:scaling>
          <c:orientation val="minMax"/>
        </c:scaling>
        <c:delete val="0"/>
        <c:axPos val="b"/>
        <c:majorTickMark val="out"/>
        <c:minorTickMark val="none"/>
        <c:tickLblPos val="nextTo"/>
        <c:crossAx val="145076224"/>
        <c:crosses val="autoZero"/>
        <c:auto val="1"/>
        <c:lblAlgn val="ctr"/>
        <c:lblOffset val="100"/>
        <c:noMultiLvlLbl val="0"/>
      </c:catAx>
      <c:valAx>
        <c:axId val="14507622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1329766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0.27709</cdr:x>
      <cdr:y>0.34792</cdr:y>
    </cdr:from>
    <cdr:to>
      <cdr:x>0.30137</cdr:x>
      <cdr:y>0.59581</cdr:y>
    </cdr:to>
    <cdr:sp macro="" textlink="">
      <cdr:nvSpPr>
        <cdr:cNvPr id="2" name="Rectangle 1"/>
        <cdr:cNvSpPr/>
      </cdr:nvSpPr>
      <cdr:spPr>
        <a:xfrm xmlns:a="http://schemas.openxmlformats.org/drawingml/2006/main">
          <a:off x="1456572" y="979454"/>
          <a:ext cx="127604" cy="697873"/>
        </a:xfrm>
        <a:prstGeom xmlns:a="http://schemas.openxmlformats.org/drawingml/2006/main" prst="rect">
          <a:avLst/>
        </a:prstGeom>
        <a:solidFill xmlns:a="http://schemas.openxmlformats.org/drawingml/2006/main">
          <a:srgbClr val="FFFF00"/>
        </a:solidFill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ot="0" spcFirstLastPara="0" vert="horz" wrap="square" lIns="91440" tIns="45720" rIns="91440" bIns="45720" numCol="1" spcCol="0" rtlCol="0" fromWordArt="0" anchor="ctr" anchorCtr="0" forceAA="0" compatLnSpc="1">
          <a:prstTxWarp prst="textNoShape">
            <a:avLst/>
          </a:prstTxWarp>
          <a:noAutofit/>
        </a:bodyPr>
        <a:lstStyle xmlns:a="http://schemas.openxmlformats.org/drawingml/2006/main">
          <a:defPPr>
            <a:defRPr lang="fr-FR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fr-FR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F9976-CD73-462A-AB30-9F664F753357}" type="datetimeFigureOut">
              <a:rPr lang="fr-FR" smtClean="0"/>
              <a:t>04/01/2018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64648-6AE4-4174-9230-FE8D04630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4531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F9976-CD73-462A-AB30-9F664F753357}" type="datetimeFigureOut">
              <a:rPr lang="fr-FR" smtClean="0"/>
              <a:t>04/01/2018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64648-6AE4-4174-9230-FE8D04630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4152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F9976-CD73-462A-AB30-9F664F753357}" type="datetimeFigureOut">
              <a:rPr lang="fr-FR" smtClean="0"/>
              <a:t>04/01/2018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64648-6AE4-4174-9230-FE8D04630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6492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F9976-CD73-462A-AB30-9F664F753357}" type="datetimeFigureOut">
              <a:rPr lang="fr-FR" smtClean="0"/>
              <a:t>04/01/2018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64648-6AE4-4174-9230-FE8D04630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732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F9976-CD73-462A-AB30-9F664F753357}" type="datetimeFigureOut">
              <a:rPr lang="fr-FR" smtClean="0"/>
              <a:t>04/01/2018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64648-6AE4-4174-9230-FE8D04630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30785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F9976-CD73-462A-AB30-9F664F753357}" type="datetimeFigureOut">
              <a:rPr lang="fr-FR" smtClean="0"/>
              <a:t>04/01/2018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64648-6AE4-4174-9230-FE8D04630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784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F9976-CD73-462A-AB30-9F664F753357}" type="datetimeFigureOut">
              <a:rPr lang="fr-FR" smtClean="0"/>
              <a:t>04/01/2018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64648-6AE4-4174-9230-FE8D04630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50657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F9976-CD73-462A-AB30-9F664F753357}" type="datetimeFigureOut">
              <a:rPr lang="fr-FR" smtClean="0"/>
              <a:t>04/01/2018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64648-6AE4-4174-9230-FE8D04630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083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F9976-CD73-462A-AB30-9F664F753357}" type="datetimeFigureOut">
              <a:rPr lang="fr-FR" smtClean="0"/>
              <a:t>04/01/2018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64648-6AE4-4174-9230-FE8D04630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358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F9976-CD73-462A-AB30-9F664F753357}" type="datetimeFigureOut">
              <a:rPr lang="fr-FR" smtClean="0"/>
              <a:t>04/01/2018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64648-6AE4-4174-9230-FE8D04630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3790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F9976-CD73-462A-AB30-9F664F753357}" type="datetimeFigureOut">
              <a:rPr lang="fr-FR" smtClean="0"/>
              <a:t>04/01/2018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D64648-6AE4-4174-9230-FE8D04630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2601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DF9976-CD73-462A-AB30-9F664F753357}" type="datetimeFigureOut">
              <a:rPr lang="fr-FR" smtClean="0"/>
              <a:t>04/01/2018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D64648-6AE4-4174-9230-FE8D04630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0667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aphique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47269089"/>
              </p:ext>
            </p:extLst>
          </p:nvPr>
        </p:nvGraphicFramePr>
        <p:xfrm>
          <a:off x="3343703" y="3829236"/>
          <a:ext cx="5256584" cy="2815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Graphique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56562645"/>
              </p:ext>
            </p:extLst>
          </p:nvPr>
        </p:nvGraphicFramePr>
        <p:xfrm>
          <a:off x="3343703" y="300844"/>
          <a:ext cx="5256609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Ellipse 5"/>
          <p:cNvSpPr/>
          <p:nvPr/>
        </p:nvSpPr>
        <p:spPr>
          <a:xfrm>
            <a:off x="3559727" y="444860"/>
            <a:ext cx="1008112" cy="244827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8" name="Connecteur droit avec flèche 7"/>
          <p:cNvCxnSpPr>
            <a:stCxn id="6" idx="4"/>
          </p:cNvCxnSpPr>
          <p:nvPr/>
        </p:nvCxnSpPr>
        <p:spPr>
          <a:xfrm>
            <a:off x="4063783" y="2893132"/>
            <a:ext cx="0" cy="129614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Ellipse 8"/>
          <p:cNvSpPr/>
          <p:nvPr/>
        </p:nvSpPr>
        <p:spPr>
          <a:xfrm>
            <a:off x="4567839" y="597260"/>
            <a:ext cx="720080" cy="244827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0" name="Connecteur droit avec flèche 9"/>
          <p:cNvCxnSpPr>
            <a:stCxn id="9" idx="4"/>
          </p:cNvCxnSpPr>
          <p:nvPr/>
        </p:nvCxnSpPr>
        <p:spPr>
          <a:xfrm>
            <a:off x="4927879" y="3045532"/>
            <a:ext cx="0" cy="16478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Ellipse 12"/>
          <p:cNvSpPr/>
          <p:nvPr/>
        </p:nvSpPr>
        <p:spPr>
          <a:xfrm>
            <a:off x="6224023" y="597260"/>
            <a:ext cx="720080" cy="244827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4" name="Connecteur droit avec flèche 13"/>
          <p:cNvCxnSpPr>
            <a:stCxn id="13" idx="4"/>
          </p:cNvCxnSpPr>
          <p:nvPr/>
        </p:nvCxnSpPr>
        <p:spPr>
          <a:xfrm>
            <a:off x="6584063" y="3045532"/>
            <a:ext cx="0" cy="186382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Ellipse 15"/>
          <p:cNvSpPr/>
          <p:nvPr/>
        </p:nvSpPr>
        <p:spPr>
          <a:xfrm>
            <a:off x="5431935" y="948916"/>
            <a:ext cx="648072" cy="209661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7" name="Connecteur droit avec flèche 16"/>
          <p:cNvCxnSpPr>
            <a:stCxn id="16" idx="4"/>
          </p:cNvCxnSpPr>
          <p:nvPr/>
        </p:nvCxnSpPr>
        <p:spPr>
          <a:xfrm flipH="1">
            <a:off x="5753859" y="3045532"/>
            <a:ext cx="2112" cy="186382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ZoneTexte 18"/>
          <p:cNvSpPr txBox="1"/>
          <p:nvPr/>
        </p:nvSpPr>
        <p:spPr>
          <a:xfrm>
            <a:off x="611560" y="1484784"/>
            <a:ext cx="15841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Je souhaiterais que ce soit les délais qui s’empilent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583518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aphique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50162050"/>
              </p:ext>
            </p:extLst>
          </p:nvPr>
        </p:nvGraphicFramePr>
        <p:xfrm>
          <a:off x="2123728" y="3789040"/>
          <a:ext cx="5256584" cy="2815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Rectangle 5"/>
          <p:cNvSpPr/>
          <p:nvPr/>
        </p:nvSpPr>
        <p:spPr>
          <a:xfrm>
            <a:off x="2555776" y="4768494"/>
            <a:ext cx="144016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2749855" y="5390193"/>
            <a:ext cx="144016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2889176" y="1700808"/>
            <a:ext cx="144016" cy="244827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4446534" y="1054477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Voilà ce que ça j’aimerais que ça donne</a:t>
            </a:r>
            <a:endParaRPr lang="fr-FR" dirty="0"/>
          </a:p>
        </p:txBody>
      </p:sp>
      <p:sp>
        <p:nvSpPr>
          <p:cNvPr id="14" name="Rectangle 13"/>
          <p:cNvSpPr/>
          <p:nvPr/>
        </p:nvSpPr>
        <p:spPr>
          <a:xfrm>
            <a:off x="3419872" y="3645024"/>
            <a:ext cx="144016" cy="93610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3707904" y="2132856"/>
            <a:ext cx="144016" cy="256696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4211960" y="4221088"/>
            <a:ext cx="144016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4374526" y="3789040"/>
            <a:ext cx="144016" cy="134077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4644008" y="2924944"/>
            <a:ext cx="144016" cy="246742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5076056" y="4459428"/>
            <a:ext cx="144016" cy="54569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19"/>
          <p:cNvSpPr/>
          <p:nvPr/>
        </p:nvSpPr>
        <p:spPr>
          <a:xfrm>
            <a:off x="5238622" y="3645024"/>
            <a:ext cx="144016" cy="154012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5415042" y="3248109"/>
            <a:ext cx="144016" cy="229707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4592838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17</Words>
  <Application>Microsoft Office PowerPoint</Application>
  <PresentationFormat>Affichage à l'écran (4:3)</PresentationFormat>
  <Paragraphs>2</Paragraphs>
  <Slides>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3" baseType="lpstr">
      <vt:lpstr>Thème Office</vt:lpstr>
      <vt:lpstr>Présentation PowerPoint</vt:lpstr>
      <vt:lpstr>Présentation PowerPoint</vt:lpstr>
    </vt:vector>
  </TitlesOfParts>
  <Company>ORANGE FT Group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ROUILLE Gautier AE PARIS</dc:creator>
  <cp:lastModifiedBy>ROUILLE Gautier AE PARIS</cp:lastModifiedBy>
  <cp:revision>1</cp:revision>
  <dcterms:created xsi:type="dcterms:W3CDTF">2018-01-04T10:22:43Z</dcterms:created>
  <dcterms:modified xsi:type="dcterms:W3CDTF">2018-01-04T10:36:22Z</dcterms:modified>
</cp:coreProperties>
</file>