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0" autoAdjust="0"/>
    <p:restoredTop sz="94660"/>
  </p:normalViewPr>
  <p:slideViewPr>
    <p:cSldViewPr snapToGrid="0">
      <p:cViewPr varScale="1">
        <p:scale>
          <a:sx n="78" d="100"/>
          <a:sy n="78" d="100"/>
        </p:scale>
        <p:origin x="55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54CD4-8755-4EB5-9EE1-4C998100BC12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38308-7001-454E-B020-A8800BFBB4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12433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54CD4-8755-4EB5-9EE1-4C998100BC12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38308-7001-454E-B020-A8800BFBB4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54757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54CD4-8755-4EB5-9EE1-4C998100BC12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38308-7001-454E-B020-A8800BFBB4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59423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54CD4-8755-4EB5-9EE1-4C998100BC12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38308-7001-454E-B020-A8800BFBB4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71663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54CD4-8755-4EB5-9EE1-4C998100BC12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38308-7001-454E-B020-A8800BFBB4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13872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54CD4-8755-4EB5-9EE1-4C998100BC12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38308-7001-454E-B020-A8800BFBB4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42139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54CD4-8755-4EB5-9EE1-4C998100BC12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38308-7001-454E-B020-A8800BFBB4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76666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54CD4-8755-4EB5-9EE1-4C998100BC12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38308-7001-454E-B020-A8800BFBB4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1547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54CD4-8755-4EB5-9EE1-4C998100BC12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38308-7001-454E-B020-A8800BFBB4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24720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54CD4-8755-4EB5-9EE1-4C998100BC12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38308-7001-454E-B020-A8800BFBB4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8658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54CD4-8755-4EB5-9EE1-4C998100BC12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38308-7001-454E-B020-A8800BFBB4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08194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D54CD4-8755-4EB5-9EE1-4C998100BC12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D38308-7001-454E-B020-A8800BFBB4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99682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mtClean="0"/>
              <a:t>Titre de la présentation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5576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j</a:t>
            </a:r>
            <a:r>
              <a:rPr lang="en-GB" dirty="0" smtClean="0"/>
              <a:t>ean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491259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mtClean="0"/>
              <a:t>pierre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883530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</Words>
  <Application>Microsoft Office PowerPoint</Application>
  <PresentationFormat>Widescreen</PresentationFormat>
  <Paragraphs>3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Titre de la présentation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Titre de la présentation</dc:title>
  <dc:creator>h2so4</dc:creator>
  <cp:lastModifiedBy>h2so4</cp:lastModifiedBy>
  <cp:revision>5</cp:revision>
  <dcterms:created xsi:type="dcterms:W3CDTF">2019-03-22T08:43:33Z</dcterms:created>
  <dcterms:modified xsi:type="dcterms:W3CDTF">2019-03-22T10:35:25Z</dcterms:modified>
</cp:coreProperties>
</file>