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>
        <p:scale>
          <a:sx n="66" d="100"/>
          <a:sy n="66" d="100"/>
        </p:scale>
        <p:origin x="1596" y="10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4DCDB-9933-4331-BF86-C13815E1F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E8CD3A-0AA3-4B1D-B1C0-4452B3673B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05251-F8EB-434E-B456-940358BCB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081517-DA0A-409C-81EF-4BAD2BFC3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70B8B8-4385-4CA3-8CC3-EA916CB95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892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BDE30-3F82-4455-9CB8-B1EF6CA4E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A0FABF-6C5F-4F2D-A327-65F0E0B85D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F8AA93-F44E-42A6-B7E1-0CA304E12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42C699-1492-4A3B-B54A-8B2C3F933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9E4E67-99D0-48D1-AEDD-03A0924BA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34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4DCA2-725F-4628-B583-A034DCCBC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83C6CDA-3A36-4DD4-8AF6-A7D66510FC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0169A8-FDB2-4076-A6C3-F322C02A9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EEB42C-ADF2-43A1-B489-5BAF96C99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6292AE-52AE-4FAD-B080-0515B920F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9608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C4903E-A966-4DC4-BE43-15DD7AD87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F5682C-746B-446F-ACCD-1336FC223C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7AB334-C047-47B3-ADBF-FC723A78A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18488A-C7BE-4925-8BAF-6331E55D9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AD1793-8B66-4539-92E4-4E610576B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521A26-F3DF-47CB-90F3-E36DD8790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60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DA4348-6A95-44A3-BB56-1E0D49BBA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94BBB0-DAB5-435E-9C26-A5885CC4D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8E8293-4E49-4258-9BFF-355436DB8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2402D19-8AAE-4193-A902-BAFE4875C5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5F48F78-1DFF-4E97-99FC-DB7764B2FC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8B09715-0042-4BEB-A1DD-A18463DD3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7129A00-471D-4991-8721-21240164B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27EEAF1-C1F0-4257-901E-70FA6C3C8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2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C68A77-9E9D-4196-B9A6-B9E6A1025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4FAED2A-1E1F-4E99-8A02-EC88215A0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BC7AF46-2F6C-463B-BC95-9FA913F31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CC1262-CF63-4966-ABDB-5BAAB43CF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6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18F6438-FC32-4E92-88D8-273BCD84D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62E0743-AACB-4F3F-B713-325899A53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CB2A8E-57A8-4D8D-B238-2AD591161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063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FF781-395F-4EB7-AF44-FF552D675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42E281-5F4D-4671-9786-49352D3E3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C9D818-C078-485C-B28A-60C6E58A42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CF967D-74DB-42E0-A8E9-068CA0C9A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02BB93-BB48-4138-BECF-34C172499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538377-AE5F-4024-ABAC-FC2AC3A5C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54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9E8DD-06B4-4371-8C98-3A9ADC78A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F700455-17EA-4633-A4EA-7F27F51DD4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A0B5A84-C23A-416B-BC50-F79EF97FE6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5AB76A-9550-4C43-9460-01B452D9C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6F0E86-C6A3-4A56-A0CA-F8A836156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7B59F0-4608-42FF-9D54-21A4779B1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77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B6E2F7-10B1-4F64-8D81-21E613086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DE2DEF-CB70-4C20-BAD5-C83CF014FF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7DF463-3431-433B-B93E-C485A35F4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F6D5E6-063F-4C8D-A1A2-F487AB19F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AD64FC-E85A-44DD-A5E7-CE0A31CA5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24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897AC7-AB9E-4A43-BB44-A306767ED1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206411-5DE2-40FA-B6AB-972A22078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E953C0-8273-4289-AF86-EEAB92270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6D7812-C6C8-427D-8DF2-CFF596FAC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62ECD3-D332-4D6E-BA91-861BFE52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357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9FA001B-5ABF-4E8C-BB13-8FB0FA543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D31898-B866-440F-9525-720B19B044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72C71E-298D-42E7-BEC8-E51D9A793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B3367-B3A9-41F8-826D-EB17C344EF82}" type="datetimeFigureOut">
              <a:rPr lang="fr-FR" smtClean="0"/>
              <a:t>29/07/2022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4FEED8-D63E-4283-9D44-E59C6555E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38A230-4D9E-4103-817F-C3A29915DB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01C02-CD6E-4E3F-B82A-036E8CBFBC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736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216217E2-1499-4EED-9DEC-5DDB0A15BE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7956859"/>
              </p:ext>
            </p:extLst>
          </p:nvPr>
        </p:nvGraphicFramePr>
        <p:xfrm>
          <a:off x="3413465" y="2914195"/>
          <a:ext cx="3971698" cy="1928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Worksheet" r:id="rId3" imgW="1530450" imgH="743158" progId="Excel.Sheet.12">
                  <p:embed/>
                </p:oleObj>
              </mc:Choice>
              <mc:Fallback>
                <p:oleObj name="Worksheet" r:id="rId3" imgW="1530450" imgH="74315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3465" y="2914195"/>
                        <a:ext cx="3971698" cy="19281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D78A947D-A259-4BC3-896B-E4872B89F10B}"/>
              </a:ext>
            </a:extLst>
          </p:cNvPr>
          <p:cNvSpPr txBox="1"/>
          <p:nvPr/>
        </p:nvSpPr>
        <p:spPr>
          <a:xfrm>
            <a:off x="2104571" y="1219200"/>
            <a:ext cx="658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Tableau intégré Excel ci-dessous à extraire via VBA Excel</a:t>
            </a:r>
          </a:p>
        </p:txBody>
      </p:sp>
    </p:spTree>
    <p:extLst>
      <p:ext uri="{BB962C8B-B14F-4D97-AF65-F5344CB8AC3E}">
        <p14:creationId xmlns:p14="http://schemas.microsoft.com/office/powerpoint/2010/main" val="96618521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9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Feuille de calcul Microsoft Excel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Vianney</dc:creator>
  <cp:lastModifiedBy>Vianney</cp:lastModifiedBy>
  <cp:revision>1</cp:revision>
  <dcterms:created xsi:type="dcterms:W3CDTF">2022-07-29T07:49:01Z</dcterms:created>
  <dcterms:modified xsi:type="dcterms:W3CDTF">2022-07-29T07:55:27Z</dcterms:modified>
</cp:coreProperties>
</file>