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5" d="100"/>
          <a:sy n="75" d="100"/>
        </p:scale>
        <p:origin x="4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6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605973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94246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418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012597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76211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823065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418657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771214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951003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285284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709733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402027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28" name="ToggleButton1" r:id="rId2" imgW="2629080" imgH="876240"/>
        </mc:Choice>
        <mc:Fallback>
          <p:control name="ToggleButton1" r:id="rId2" imgW="2629080" imgH="876240">
            <p:pic>
              <p:nvPicPr>
                <p:cNvPr id="5" name="Toggle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451100" y="1219200"/>
                  <a:ext cx="2628900" cy="8763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3676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TREVES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Installation Reims</dc:creator>
  <cp:lastModifiedBy>Installation Reims</cp:lastModifiedBy>
  <cp:revision>4</cp:revision>
  <dcterms:created xsi:type="dcterms:W3CDTF">2019-04-09T09:38:53Z</dcterms:created>
  <dcterms:modified xsi:type="dcterms:W3CDTF">2019-04-09T09:41:35Z</dcterms:modified>
</cp:coreProperties>
</file>