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94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viewProps" Target="viewProps.xml"/><Relationship Id="rId2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5" Type="http://schemas.openxmlformats.org/officeDocument/2006/relationships/tableStyles" Target="tableStyles.xml"/><Relationship Id="rId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 smtClean="0"/>
              <a:t>Cliquez pour modifier le style du titre</a:t>
            </a:r>
            <a:endParaRPr lang="fr-BE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Cliquez pour modifier le style des sous-titres du masque</a:t>
            </a:r>
            <a:endParaRPr lang="fr-BE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09A6D-C09C-4548-B29A-6CF363A7E532}" type="datetimeFigureOut">
              <a:rPr lang="fr-FR" smtClean="0"/>
              <a:t>26/09/2006</a:t>
            </a:fld>
            <a:endParaRPr lang="fr-BE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t>‹N°›</a:t>
            </a:fld>
            <a:endParaRPr lang="fr-BE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BE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BE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09A6D-C09C-4548-B29A-6CF363A7E532}" type="datetimeFigureOut">
              <a:rPr lang="fr-FR" smtClean="0"/>
              <a:t>26/09/2006</a:t>
            </a:fld>
            <a:endParaRPr lang="fr-BE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t>‹N°›</a:t>
            </a:fld>
            <a:endParaRPr lang="fr-BE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 smtClean="0"/>
              <a:t>Cliquez pour modifier le style du titre</a:t>
            </a:r>
            <a:endParaRPr lang="fr-BE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BE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09A6D-C09C-4548-B29A-6CF363A7E532}" type="datetimeFigureOut">
              <a:rPr lang="fr-FR" smtClean="0"/>
              <a:t>26/09/2006</a:t>
            </a:fld>
            <a:endParaRPr lang="fr-BE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t>‹N°›</a:t>
            </a:fld>
            <a:endParaRPr lang="fr-BE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BE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BE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09A6D-C09C-4548-B29A-6CF363A7E532}" type="datetimeFigureOut">
              <a:rPr lang="fr-FR" smtClean="0"/>
              <a:t>26/09/2006</a:t>
            </a:fld>
            <a:endParaRPr lang="fr-BE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t>‹N°›</a:t>
            </a:fld>
            <a:endParaRPr lang="fr-BE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Cliquez pour modifier le style du titre</a:t>
            </a:r>
            <a:endParaRPr lang="fr-BE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09A6D-C09C-4548-B29A-6CF363A7E532}" type="datetimeFigureOut">
              <a:rPr lang="fr-FR" smtClean="0"/>
              <a:t>26/09/2006</a:t>
            </a:fld>
            <a:endParaRPr lang="fr-BE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t>‹N°›</a:t>
            </a:fld>
            <a:endParaRPr lang="fr-BE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BE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BE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BE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09A6D-C09C-4548-B29A-6CF363A7E532}" type="datetimeFigureOut">
              <a:rPr lang="fr-FR" smtClean="0"/>
              <a:t>26/09/2006</a:t>
            </a:fld>
            <a:endParaRPr lang="fr-BE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t>‹N°›</a:t>
            </a:fld>
            <a:endParaRPr lang="fr-BE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Cliquez pour modifier le style du titre</a:t>
            </a:r>
            <a:endParaRPr lang="fr-BE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BE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BE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09A6D-C09C-4548-B29A-6CF363A7E532}" type="datetimeFigureOut">
              <a:rPr lang="fr-FR" smtClean="0"/>
              <a:t>26/09/2006</a:t>
            </a:fld>
            <a:endParaRPr lang="fr-BE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t>‹N°›</a:t>
            </a:fld>
            <a:endParaRPr lang="fr-BE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BE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09A6D-C09C-4548-B29A-6CF363A7E532}" type="datetimeFigureOut">
              <a:rPr lang="fr-FR" smtClean="0"/>
              <a:t>26/09/2006</a:t>
            </a:fld>
            <a:endParaRPr lang="fr-BE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t>‹N°›</a:t>
            </a:fld>
            <a:endParaRPr lang="fr-BE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09A6D-C09C-4548-B29A-6CF363A7E532}" type="datetimeFigureOut">
              <a:rPr lang="fr-FR" smtClean="0"/>
              <a:t>26/09/2006</a:t>
            </a:fld>
            <a:endParaRPr lang="fr-BE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t>‹N°›</a:t>
            </a:fld>
            <a:endParaRPr lang="fr-BE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BE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BE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09A6D-C09C-4548-B29A-6CF363A7E532}" type="datetimeFigureOut">
              <a:rPr lang="fr-FR" smtClean="0"/>
              <a:t>26/09/2006</a:t>
            </a:fld>
            <a:endParaRPr lang="fr-BE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t>‹N°›</a:t>
            </a:fld>
            <a:endParaRPr lang="fr-BE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BE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BE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09A6D-C09C-4548-B29A-6CF363A7E532}" type="datetimeFigureOut">
              <a:rPr lang="fr-FR" smtClean="0"/>
              <a:t>26/09/2006</a:t>
            </a:fld>
            <a:endParaRPr lang="fr-BE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t>‹N°›</a:t>
            </a:fld>
            <a:endParaRPr lang="fr-BE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Cliquez pour modifier le style du titre</a:t>
            </a:r>
            <a:endParaRPr lang="fr-BE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BE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309A6D-C09C-4548-B29A-6CF363A7E532}" type="datetimeFigureOut">
              <a:rPr lang="fr-FR" smtClean="0"/>
              <a:t>26/09/2006</a:t>
            </a:fld>
            <a:endParaRPr lang="fr-BE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BE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4668DC-857F-487D-BFFA-8C0CA5037977}" type="slidenum">
              <a:rPr lang="fr-BE" smtClean="0"/>
              <a:t>‹N°›</a:t>
            </a:fld>
            <a:endParaRPr lang="fr-B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theme/theme1.xml><?xml version="1.0" encoding="utf-8"?>
<a:theme xmlns:a="http://schemas.openxmlformats.org/drawingml/2006/main" name="Thème Office">
  <a:themeElements>
    <a:clrScheme name="Bureau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Bureau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Bureau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SIMO</dc:creator>
  <dcterms:created xsi:type="dcterms:W3CDTF">2013-05-06T17:21:13Z</dcterms:created>
</cp:coreProperties>
</file>