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69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8BDD6-B22E-49AD-9797-5EC7972A6556}" type="datetimeFigureOut">
              <a:rPr lang="fr-FR" smtClean="0"/>
              <a:t>13/02/2018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BE883-F7AF-4DB0-8FF1-E9808CD602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49576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8BDD6-B22E-49AD-9797-5EC7972A6556}" type="datetimeFigureOut">
              <a:rPr lang="fr-FR" smtClean="0"/>
              <a:t>13/02/2018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BE883-F7AF-4DB0-8FF1-E9808CD602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71570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8BDD6-B22E-49AD-9797-5EC7972A6556}" type="datetimeFigureOut">
              <a:rPr lang="fr-FR" smtClean="0"/>
              <a:t>13/02/2018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BE883-F7AF-4DB0-8FF1-E9808CD602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64174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8BDD6-B22E-49AD-9797-5EC7972A6556}" type="datetimeFigureOut">
              <a:rPr lang="fr-FR" smtClean="0"/>
              <a:t>13/02/2018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BE883-F7AF-4DB0-8FF1-E9808CD602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46760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8BDD6-B22E-49AD-9797-5EC7972A6556}" type="datetimeFigureOut">
              <a:rPr lang="fr-FR" smtClean="0"/>
              <a:t>13/02/2018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BE883-F7AF-4DB0-8FF1-E9808CD602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08265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8BDD6-B22E-49AD-9797-5EC7972A6556}" type="datetimeFigureOut">
              <a:rPr lang="fr-FR" smtClean="0"/>
              <a:t>13/02/2018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BE883-F7AF-4DB0-8FF1-E9808CD602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5221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8BDD6-B22E-49AD-9797-5EC7972A6556}" type="datetimeFigureOut">
              <a:rPr lang="fr-FR" smtClean="0"/>
              <a:t>13/02/2018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BE883-F7AF-4DB0-8FF1-E9808CD602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2632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8BDD6-B22E-49AD-9797-5EC7972A6556}" type="datetimeFigureOut">
              <a:rPr lang="fr-FR" smtClean="0"/>
              <a:t>13/02/2018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BE883-F7AF-4DB0-8FF1-E9808CD602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0036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8BDD6-B22E-49AD-9797-5EC7972A6556}" type="datetimeFigureOut">
              <a:rPr lang="fr-FR" smtClean="0"/>
              <a:t>13/02/2018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BE883-F7AF-4DB0-8FF1-E9808CD602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54980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8BDD6-B22E-49AD-9797-5EC7972A6556}" type="datetimeFigureOut">
              <a:rPr lang="fr-FR" smtClean="0"/>
              <a:t>13/02/2018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BE883-F7AF-4DB0-8FF1-E9808CD602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7168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8BDD6-B22E-49AD-9797-5EC7972A6556}" type="datetimeFigureOut">
              <a:rPr lang="fr-FR" smtClean="0"/>
              <a:t>13/02/2018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BE883-F7AF-4DB0-8FF1-E9808CD602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491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C8BDD6-B22E-49AD-9797-5EC7972A6556}" type="datetimeFigureOut">
              <a:rPr lang="fr-FR" smtClean="0"/>
              <a:t>13/02/2018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BE883-F7AF-4DB0-8FF1-E9808CD602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4173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7584" y="404664"/>
            <a:ext cx="7032781" cy="599466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959986" y="890719"/>
            <a:ext cx="1307759" cy="14401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100" dirty="0" smtClean="0">
                <a:solidFill>
                  <a:schemeClr val="tx1"/>
                </a:solidFill>
              </a:rPr>
              <a:t>123456789</a:t>
            </a:r>
            <a:endParaRPr lang="fr-FR" sz="1100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59986" y="512677"/>
            <a:ext cx="1307759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dirty="0" smtClean="0"/>
              <a:t>ID Personnel</a:t>
            </a:r>
            <a:endParaRPr lang="fr-FR" sz="1200" dirty="0"/>
          </a:p>
        </p:txBody>
      </p:sp>
      <p:sp>
        <p:nvSpPr>
          <p:cNvPr id="13" name="Rectangle 12"/>
          <p:cNvSpPr/>
          <p:nvPr/>
        </p:nvSpPr>
        <p:spPr>
          <a:xfrm>
            <a:off x="2411760" y="512677"/>
            <a:ext cx="1512168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dirty="0" smtClean="0"/>
              <a:t>Nom du Personnel</a:t>
            </a:r>
            <a:endParaRPr lang="fr-FR" sz="1200" dirty="0"/>
          </a:p>
        </p:txBody>
      </p:sp>
      <p:sp>
        <p:nvSpPr>
          <p:cNvPr id="16" name="Rectangle 15"/>
          <p:cNvSpPr/>
          <p:nvPr/>
        </p:nvSpPr>
        <p:spPr>
          <a:xfrm>
            <a:off x="2430531" y="900447"/>
            <a:ext cx="1512168" cy="13428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>
                <a:solidFill>
                  <a:schemeClr val="tx1"/>
                </a:solidFill>
              </a:rPr>
              <a:t>Dupont</a:t>
            </a:r>
            <a:endParaRPr lang="fr-FR" sz="1200" b="1" dirty="0">
              <a:solidFill>
                <a:schemeClr val="tx1"/>
              </a:solidFill>
            </a:endParaRPr>
          </a:p>
        </p:txBody>
      </p:sp>
      <p:graphicFrame>
        <p:nvGraphicFramePr>
          <p:cNvPr id="17" name="Tableau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0847350"/>
              </p:ext>
            </p:extLst>
          </p:nvPr>
        </p:nvGraphicFramePr>
        <p:xfrm>
          <a:off x="3779912" y="1349769"/>
          <a:ext cx="3960440" cy="41044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8240"/>
                <a:gridCol w="1326016"/>
                <a:gridCol w="630463"/>
                <a:gridCol w="1025721"/>
              </a:tblGrid>
              <a:tr h="513057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Heure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Désignation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513057"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513057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513057"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513057"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513057"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513057"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513057"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8" name="Rectangle 17"/>
          <p:cNvSpPr/>
          <p:nvPr/>
        </p:nvSpPr>
        <p:spPr>
          <a:xfrm>
            <a:off x="4716016" y="656693"/>
            <a:ext cx="1800200" cy="3060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Valider</a:t>
            </a:r>
            <a:endParaRPr lang="fr-FR" dirty="0"/>
          </a:p>
        </p:txBody>
      </p:sp>
      <p:sp>
        <p:nvSpPr>
          <p:cNvPr id="19" name="Rectangle 18"/>
          <p:cNvSpPr/>
          <p:nvPr/>
        </p:nvSpPr>
        <p:spPr>
          <a:xfrm>
            <a:off x="1115616" y="1772816"/>
            <a:ext cx="2304256" cy="38164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Au moment du valider je veux le voir apparaitre dans ce tableau mais que ca n’y reste pas je veux juste le voir ici mais qu’il s’enregistre a l’heure du pointage dans une fiche pour lui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519903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4543154"/>
              </p:ext>
            </p:extLst>
          </p:nvPr>
        </p:nvGraphicFramePr>
        <p:xfrm>
          <a:off x="179512" y="1628800"/>
          <a:ext cx="3960440" cy="44855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8240"/>
                <a:gridCol w="1326016"/>
                <a:gridCol w="1440160"/>
                <a:gridCol w="216024"/>
              </a:tblGrid>
              <a:tr h="513057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Heure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Désignation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513057">
                <a:tc>
                  <a:txBody>
                    <a:bodyPr/>
                    <a:lstStyle/>
                    <a:p>
                      <a:r>
                        <a:rPr lang="fr-FR" dirty="0" smtClean="0"/>
                        <a:t>8:00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dupont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513057">
                <a:tc>
                  <a:txBody>
                    <a:bodyPr/>
                    <a:lstStyle/>
                    <a:p>
                      <a:r>
                        <a:rPr lang="fr-FR" dirty="0" smtClean="0"/>
                        <a:t>10:00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44517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Affaire pourquoi pas 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513057">
                <a:tc>
                  <a:txBody>
                    <a:bodyPr/>
                    <a:lstStyle/>
                    <a:p>
                      <a:r>
                        <a:rPr lang="fr-FR" dirty="0" smtClean="0"/>
                        <a:t>12:00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Pose repas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513057">
                <a:tc>
                  <a:txBody>
                    <a:bodyPr/>
                    <a:lstStyle/>
                    <a:p>
                      <a:r>
                        <a:rPr lang="fr-FR" dirty="0" smtClean="0"/>
                        <a:t>13:00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dupont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513057">
                <a:tc>
                  <a:txBody>
                    <a:bodyPr/>
                    <a:lstStyle/>
                    <a:p>
                      <a:r>
                        <a:rPr lang="fr-FR" dirty="0" smtClean="0"/>
                        <a:t>13:01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44517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Affaire pourquoi pas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513057">
                <a:tc>
                  <a:txBody>
                    <a:bodyPr/>
                    <a:lstStyle/>
                    <a:p>
                      <a:r>
                        <a:rPr lang="fr-FR" dirty="0" smtClean="0"/>
                        <a:t>15:00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58412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Affaire on verra demain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513057"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179512" y="548680"/>
            <a:ext cx="1224136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 smtClean="0"/>
              <a:t>123456789</a:t>
            </a:r>
            <a:endParaRPr lang="fr-FR" sz="1400" dirty="0"/>
          </a:p>
        </p:txBody>
      </p:sp>
      <p:sp>
        <p:nvSpPr>
          <p:cNvPr id="6" name="Rectangle 5"/>
          <p:cNvSpPr/>
          <p:nvPr/>
        </p:nvSpPr>
        <p:spPr>
          <a:xfrm>
            <a:off x="1763688" y="548680"/>
            <a:ext cx="1224136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dirty="0" smtClean="0"/>
              <a:t>Dupont</a:t>
            </a:r>
            <a:endParaRPr lang="fr-FR" sz="1200" dirty="0"/>
          </a:p>
        </p:txBody>
      </p:sp>
      <p:sp>
        <p:nvSpPr>
          <p:cNvPr id="7" name="Rectangle 6"/>
          <p:cNvSpPr/>
          <p:nvPr/>
        </p:nvSpPr>
        <p:spPr>
          <a:xfrm>
            <a:off x="179512" y="188640"/>
            <a:ext cx="1224136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dirty="0" smtClean="0"/>
              <a:t>Id Personnel</a:t>
            </a:r>
            <a:endParaRPr lang="fr-FR" sz="1200" dirty="0"/>
          </a:p>
        </p:txBody>
      </p:sp>
      <p:sp>
        <p:nvSpPr>
          <p:cNvPr id="8" name="Rectangle 7"/>
          <p:cNvSpPr/>
          <p:nvPr/>
        </p:nvSpPr>
        <p:spPr>
          <a:xfrm>
            <a:off x="1763688" y="190849"/>
            <a:ext cx="1224136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050" dirty="0" smtClean="0"/>
              <a:t>Nom du personnel</a:t>
            </a:r>
            <a:endParaRPr lang="fr-FR" sz="1050" dirty="0"/>
          </a:p>
        </p:txBody>
      </p:sp>
      <p:sp>
        <p:nvSpPr>
          <p:cNvPr id="9" name="Rectangle 8"/>
          <p:cNvSpPr/>
          <p:nvPr/>
        </p:nvSpPr>
        <p:spPr>
          <a:xfrm>
            <a:off x="1620815" y="793235"/>
            <a:ext cx="11208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solidFill>
                  <a:prstClr val="white"/>
                </a:solidFill>
              </a:rPr>
              <a:t>12345678</a:t>
            </a:r>
            <a:endParaRPr lang="fr-FR" dirty="0"/>
          </a:p>
        </p:txBody>
      </p:sp>
      <p:sp>
        <p:nvSpPr>
          <p:cNvPr id="11" name="Rectangle 10"/>
          <p:cNvSpPr/>
          <p:nvPr/>
        </p:nvSpPr>
        <p:spPr>
          <a:xfrm>
            <a:off x="5292080" y="656692"/>
            <a:ext cx="3600400" cy="41404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Voila sur quoi je veut que ca tombe et cela pour plusieurs employer et qu’on puisse en rajouter d’autre plus tard si il y </a:t>
            </a:r>
            <a:r>
              <a:rPr lang="fr-FR" smtClean="0"/>
              <a:t>a embauche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2079940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105</Words>
  <Application>Microsoft Office PowerPoint</Application>
  <PresentationFormat>Affichage à l'écran (4:3)</PresentationFormat>
  <Paragraphs>31</Paragraphs>
  <Slides>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3" baseType="lpstr">
      <vt:lpstr>Thème Office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Riddick</dc:creator>
  <cp:lastModifiedBy>Riddick</cp:lastModifiedBy>
  <cp:revision>2</cp:revision>
  <dcterms:created xsi:type="dcterms:W3CDTF">2018-02-13T17:34:41Z</dcterms:created>
  <dcterms:modified xsi:type="dcterms:W3CDTF">2018-02-13T17:53:08Z</dcterms:modified>
</cp:coreProperties>
</file>