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FC41-6E65-484C-B2A6-9A86DB681B02}" type="datetimeFigureOut">
              <a:rPr lang="fr-FR" smtClean="0"/>
              <a:t>08/04/2019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03A02-C4D9-42E5-B737-8C95B425D9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291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FC41-6E65-484C-B2A6-9A86DB681B02}" type="datetimeFigureOut">
              <a:rPr lang="fr-FR" smtClean="0"/>
              <a:t>08/04/2019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03A02-C4D9-42E5-B737-8C95B425D9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792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FC41-6E65-484C-B2A6-9A86DB681B02}" type="datetimeFigureOut">
              <a:rPr lang="fr-FR" smtClean="0"/>
              <a:t>08/04/2019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03A02-C4D9-42E5-B737-8C95B425D9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6808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FC41-6E65-484C-B2A6-9A86DB681B02}" type="datetimeFigureOut">
              <a:rPr lang="fr-FR" smtClean="0"/>
              <a:t>08/04/2019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03A02-C4D9-42E5-B737-8C95B425D9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1720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FC41-6E65-484C-B2A6-9A86DB681B02}" type="datetimeFigureOut">
              <a:rPr lang="fr-FR" smtClean="0"/>
              <a:t>08/04/2019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03A02-C4D9-42E5-B737-8C95B425D9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244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FC41-6E65-484C-B2A6-9A86DB681B02}" type="datetimeFigureOut">
              <a:rPr lang="fr-FR" smtClean="0"/>
              <a:t>08/04/2019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03A02-C4D9-42E5-B737-8C95B425D9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8738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FC41-6E65-484C-B2A6-9A86DB681B02}" type="datetimeFigureOut">
              <a:rPr lang="fr-FR" smtClean="0"/>
              <a:t>08/04/2019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03A02-C4D9-42E5-B737-8C95B425D9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408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FC41-6E65-484C-B2A6-9A86DB681B02}" type="datetimeFigureOut">
              <a:rPr lang="fr-FR" smtClean="0"/>
              <a:t>08/04/2019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03A02-C4D9-42E5-B737-8C95B425D9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670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FC41-6E65-484C-B2A6-9A86DB681B02}" type="datetimeFigureOut">
              <a:rPr lang="fr-FR" smtClean="0"/>
              <a:t>08/04/2019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03A02-C4D9-42E5-B737-8C95B425D9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837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FC41-6E65-484C-B2A6-9A86DB681B02}" type="datetimeFigureOut">
              <a:rPr lang="fr-FR" smtClean="0"/>
              <a:t>08/04/2019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03A02-C4D9-42E5-B737-8C95B425D9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981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DFC41-6E65-484C-B2A6-9A86DB681B02}" type="datetimeFigureOut">
              <a:rPr lang="fr-FR" smtClean="0"/>
              <a:t>08/04/2019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803A02-C4D9-42E5-B737-8C95B425D9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820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DFC41-6E65-484C-B2A6-9A86DB681B02}" type="datetimeFigureOut">
              <a:rPr lang="fr-FR" smtClean="0"/>
              <a:t>08/04/2019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03A02-C4D9-42E5-B737-8C95B425D9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7634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l="31180" t="49629" r="19583" b="13334"/>
          <a:stretch/>
        </p:blipFill>
        <p:spPr>
          <a:xfrm>
            <a:off x="2074332" y="1270000"/>
            <a:ext cx="8724167" cy="3691467"/>
          </a:xfrm>
          <a:prstGeom prst="rect">
            <a:avLst/>
          </a:prstGeom>
        </p:spPr>
      </p:pic>
      <p:sp>
        <p:nvSpPr>
          <p:cNvPr id="5" name="Ellipse 4"/>
          <p:cNvSpPr/>
          <p:nvPr/>
        </p:nvSpPr>
        <p:spPr>
          <a:xfrm>
            <a:off x="3005667" y="1447800"/>
            <a:ext cx="3581400" cy="152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7120467" y="1430866"/>
            <a:ext cx="626533" cy="16086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260073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</cp:revision>
  <dcterms:created xsi:type="dcterms:W3CDTF">2019-04-08T15:17:32Z</dcterms:created>
  <dcterms:modified xsi:type="dcterms:W3CDTF">2019-04-08T15:28:28Z</dcterms:modified>
</cp:coreProperties>
</file>