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94578-0A91-4CD1-899E-42A94868BB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3ED4272-8CF1-4FDC-ABBC-7D84EA2788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DC0585-4AB1-4F1D-A2C2-52E6E70D7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AEC66C-3163-4AF6-929E-C4848A054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17908B-465A-45B2-BAAA-BB6C0E180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187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87124-3663-46AE-8747-A9ACC514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C86ED9-41F9-477F-ABFE-827F68EE70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579F70-3DB7-45B6-BBC7-4E7A02D0E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61668C-DD8D-4241-8855-8E35D5CA3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C448A2-E790-4E5E-901D-D7E8975D8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369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58B932-2B71-4315-AA5F-FFDAB1580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DBF87A-0D70-4FBC-BE5C-E933D9CF1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D0F5B6-B471-4CA7-B563-8B69C2BAB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6AF4DE-8722-4B5E-A09A-4566039A7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B24AA0-C111-4389-A429-CF87C2E1E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8467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25779-7F59-4410-8430-58C7AB138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6021A7-AD20-494A-941B-A9FC34444F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118B46-7531-4D95-9489-1BADE48658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F8D733-487F-4243-880A-33EB12CCF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794C7D-161E-4EF1-9E86-1B88A3829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AA5C516-8255-4BDC-9B84-7CEC6867F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256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3EB882-49BC-4F78-9A9A-99DE195A6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DDAFAD-16DA-41C4-AB51-B6B3A0D4AD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B3239BC-C626-4C4C-91C0-9349EEA94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A119969-38B7-4FC5-8BC6-1B8B14E217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BF7808A-6B16-4A90-9504-BA452B7350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4CA2D9D-1445-4225-902B-0356216FF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6BB2926-1CAD-4FA7-8E12-4E452C4D7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8DE415A-558E-4AC2-AE4A-57373974D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496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DB41B1-536E-45C8-A86B-88C926790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9C2CFBA-6016-418A-92FE-5462E6B24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0FEF89E-A837-42C0-9081-2B67EC56A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25A25C-BD76-4F53-B543-AA57F338D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112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2C37160-43A2-43D1-AB05-339BC1513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4C713C3-CD16-44C1-8FA4-D82D04738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8462E8B-E90E-4D0B-AA12-06DEE9FC2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4331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E1A3BA-1B83-46AF-9FBB-8E7DB390C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E50644-35B0-40E2-BF70-B8070C6CF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FBC4EF1-9B2E-455B-9868-A8A4DB609E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BB4FDDF-294F-4AE4-BCC9-68253FB3D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CA4D3B0-347C-4925-87EF-C07C908DA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365C046-EB8A-444A-B9C4-0FD768B09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48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31B08-B03F-469C-A0F6-00CF17983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023244B-8F25-4B5E-86D9-4506F5E82B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8F2CB83-B295-4D1D-9E08-C4C46932B4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014A56-12B3-49E5-9EE0-E53F7C664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A235B5-B8BC-4A94-AE93-7E2968750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F40738-D653-49C2-AD16-9155515A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112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2B53B4-A6D6-42E1-A1A4-BB815BA51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1E6F168-7771-499E-A2D5-DB9CBC093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ED3FA0-588F-44B0-A3A6-266E97C21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351EE6-CF8F-485E-B23B-203269320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B22504-824A-41CC-B4B1-FE2C5610A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685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3DC2236-C6C9-4DEE-9F9F-68B46CCB15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30A36A5-24EE-4BE8-AA1F-8AFD0C99A5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4F476F-77DF-4525-8BE9-9D4816006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52435F-1339-4639-9551-C3B56E312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60D764-48A8-43BE-A1D8-A076CB677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564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A23CA5-D20F-42F3-93A7-F88BD69EE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3D25E4-E9A3-437E-93A5-B0679D2FD9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738B76-182A-4266-BDA0-0DC1D32B89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E46A9-C750-44FB-9A31-BBA5E1B25F52}" type="datetimeFigureOut">
              <a:rPr lang="fr-FR" smtClean="0"/>
              <a:t>16/04/2020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1F005D-5C30-42CD-938A-215DF83B6F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09ADAB-929E-40A8-A4BC-CF977DB08A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13E4B-8A61-48D0-972E-9CF7685FF8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04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797C16B-1111-4CB9-9AE1-4520D1AC7D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61" r="10172" b="84761"/>
          <a:stretch/>
        </p:blipFill>
        <p:spPr>
          <a:xfrm>
            <a:off x="379650" y="4372834"/>
            <a:ext cx="11432699" cy="1123191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689C876-C0CD-422A-B8F4-798F078560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32" t="23228" r="31330" b="57717"/>
          <a:stretch/>
        </p:blipFill>
        <p:spPr>
          <a:xfrm>
            <a:off x="2206301" y="1361975"/>
            <a:ext cx="8112155" cy="139224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D16AACC-0D03-4F20-9401-AE00264C1DDF}"/>
              </a:ext>
            </a:extLst>
          </p:cNvPr>
          <p:cNvSpPr txBox="1"/>
          <p:nvPr/>
        </p:nvSpPr>
        <p:spPr>
          <a:xfrm>
            <a:off x="3330427" y="677043"/>
            <a:ext cx="5863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Dans données, vous avez « requêtes et connections »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4DF15E8-7769-4CB1-A8FD-1E00999E1A8B}"/>
              </a:ext>
            </a:extLst>
          </p:cNvPr>
          <p:cNvSpPr txBox="1"/>
          <p:nvPr/>
        </p:nvSpPr>
        <p:spPr>
          <a:xfrm>
            <a:off x="3457661" y="3429000"/>
            <a:ext cx="5863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Dans données, j’ai« récupérer et transformer»</a:t>
            </a:r>
          </a:p>
        </p:txBody>
      </p:sp>
    </p:spTree>
    <p:extLst>
      <p:ext uri="{BB962C8B-B14F-4D97-AF65-F5344CB8AC3E}">
        <p14:creationId xmlns:p14="http://schemas.microsoft.com/office/powerpoint/2010/main" val="3990603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BDA87C0-6A0B-4B2B-B0D7-B14B5D82B5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61" b="40388"/>
          <a:stretch/>
        </p:blipFill>
        <p:spPr>
          <a:xfrm>
            <a:off x="213919" y="1343171"/>
            <a:ext cx="11562826" cy="396706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DE5B9D2-EC27-451A-A04A-8584F26AD433}"/>
              </a:ext>
            </a:extLst>
          </p:cNvPr>
          <p:cNvSpPr txBox="1"/>
          <p:nvPr/>
        </p:nvSpPr>
        <p:spPr>
          <a:xfrm>
            <a:off x="3263317" y="721453"/>
            <a:ext cx="6090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Ensuite je clique sur « Afficher les requêtes »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8A47957-F1E8-4AFD-A8F7-DF23CD956528}"/>
              </a:ext>
            </a:extLst>
          </p:cNvPr>
          <p:cNvSpPr txBox="1"/>
          <p:nvPr/>
        </p:nvSpPr>
        <p:spPr>
          <a:xfrm>
            <a:off x="3263317" y="5767215"/>
            <a:ext cx="6090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Puis sur « Output» avec le triangle orange</a:t>
            </a:r>
          </a:p>
        </p:txBody>
      </p:sp>
    </p:spTree>
    <p:extLst>
      <p:ext uri="{BB962C8B-B14F-4D97-AF65-F5344CB8AC3E}">
        <p14:creationId xmlns:p14="http://schemas.microsoft.com/office/powerpoint/2010/main" val="1553996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342D1E0-34C3-4ADE-9038-368A6CD4D1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687" y="1182902"/>
            <a:ext cx="10277467" cy="5067113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9A8A404-87D7-4138-AC17-1899192BD5CE}"/>
              </a:ext>
            </a:extLst>
          </p:cNvPr>
          <p:cNvSpPr txBox="1"/>
          <p:nvPr/>
        </p:nvSpPr>
        <p:spPr>
          <a:xfrm>
            <a:off x="3269830" y="607985"/>
            <a:ext cx="6090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Et j’obtiens :</a:t>
            </a:r>
          </a:p>
        </p:txBody>
      </p:sp>
    </p:spTree>
    <p:extLst>
      <p:ext uri="{BB962C8B-B14F-4D97-AF65-F5344CB8AC3E}">
        <p14:creationId xmlns:p14="http://schemas.microsoft.com/office/powerpoint/2010/main" val="47169559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40</Words>
  <Application>Microsoft Office PowerPoint</Application>
  <PresentationFormat>Grand écran</PresentationFormat>
  <Paragraphs>5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Damien LONGUEVE</dc:creator>
  <cp:lastModifiedBy>Damien LONGUEVE</cp:lastModifiedBy>
  <cp:revision>5</cp:revision>
  <dcterms:created xsi:type="dcterms:W3CDTF">2020-04-16T09:16:06Z</dcterms:created>
  <dcterms:modified xsi:type="dcterms:W3CDTF">2020-04-16T09:37:19Z</dcterms:modified>
</cp:coreProperties>
</file>