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8" d="100"/>
          <a:sy n="128" d="100"/>
        </p:scale>
        <p:origin x="-34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53118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05960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8369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913136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90519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9071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8232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0550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4987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7207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9409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978E61-E577-46AF-A8F0-C67D772A81BC}" type="datetimeFigureOut">
              <a:rPr lang="fr-FR" smtClean="0"/>
              <a:t>14/01/2022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0CF6F-BCDE-4A10-A6D1-F21C4287F0A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91356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3" y="1757363"/>
            <a:ext cx="6848475" cy="3343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7" name="Connecteur en angle 6"/>
          <p:cNvCxnSpPr/>
          <p:nvPr/>
        </p:nvCxnSpPr>
        <p:spPr>
          <a:xfrm rot="5400000">
            <a:off x="4031940" y="1736812"/>
            <a:ext cx="1152128" cy="360040"/>
          </a:xfrm>
          <a:prstGeom prst="bentConnector3">
            <a:avLst>
              <a:gd name="adj1" fmla="val 315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ZoneTexte 10"/>
          <p:cNvSpPr txBox="1"/>
          <p:nvPr/>
        </p:nvSpPr>
        <p:spPr>
          <a:xfrm>
            <a:off x="4738318" y="1202268"/>
            <a:ext cx="20162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À quoi sert ce champ ?</a:t>
            </a:r>
            <a:endParaRPr lang="fr-FR" sz="1200" dirty="0"/>
          </a:p>
        </p:txBody>
      </p:sp>
      <p:sp>
        <p:nvSpPr>
          <p:cNvPr id="12" name="ZoneTexte 11"/>
          <p:cNvSpPr txBox="1"/>
          <p:nvPr/>
        </p:nvSpPr>
        <p:spPr>
          <a:xfrm>
            <a:off x="1043608" y="188640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 smtClean="0"/>
              <a:t>Qu’est-ce qui va déclancher l’ouverture de cet UserForm ?</a:t>
            </a:r>
            <a:endParaRPr lang="fr-FR" dirty="0"/>
          </a:p>
        </p:txBody>
      </p:sp>
      <p:cxnSp>
        <p:nvCxnSpPr>
          <p:cNvPr id="14" name="Connecteur en angle 13"/>
          <p:cNvCxnSpPr/>
          <p:nvPr/>
        </p:nvCxnSpPr>
        <p:spPr>
          <a:xfrm rot="5400000" flipH="1" flipV="1">
            <a:off x="1017128" y="4548299"/>
            <a:ext cx="1649834" cy="1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1651819" y="5373216"/>
            <a:ext cx="3999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Ok </a:t>
            </a:r>
            <a:endParaRPr lang="fr-FR" sz="1200" dirty="0"/>
          </a:p>
        </p:txBody>
      </p:sp>
      <p:cxnSp>
        <p:nvCxnSpPr>
          <p:cNvPr id="24" name="Connecteur en angle 23"/>
          <p:cNvCxnSpPr/>
          <p:nvPr/>
        </p:nvCxnSpPr>
        <p:spPr>
          <a:xfrm rot="5400000" flipH="1" flipV="1">
            <a:off x="2674944" y="4548299"/>
            <a:ext cx="1649834" cy="1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oneTexte 24"/>
          <p:cNvSpPr txBox="1"/>
          <p:nvPr/>
        </p:nvSpPr>
        <p:spPr>
          <a:xfrm>
            <a:off x="3309635" y="5373216"/>
            <a:ext cx="3999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Ok </a:t>
            </a:r>
            <a:endParaRPr lang="fr-FR" sz="1200" dirty="0"/>
          </a:p>
        </p:txBody>
      </p:sp>
      <p:cxnSp>
        <p:nvCxnSpPr>
          <p:cNvPr id="26" name="Connecteur en angle 25"/>
          <p:cNvCxnSpPr/>
          <p:nvPr/>
        </p:nvCxnSpPr>
        <p:spPr>
          <a:xfrm rot="5400000" flipH="1" flipV="1">
            <a:off x="3990789" y="4548299"/>
            <a:ext cx="1649834" cy="1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ZoneTexte 26"/>
          <p:cNvSpPr txBox="1"/>
          <p:nvPr/>
        </p:nvSpPr>
        <p:spPr>
          <a:xfrm>
            <a:off x="4625480" y="5373216"/>
            <a:ext cx="3999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Ok </a:t>
            </a:r>
            <a:endParaRPr lang="fr-FR" sz="1200" dirty="0"/>
          </a:p>
        </p:txBody>
      </p:sp>
      <p:cxnSp>
        <p:nvCxnSpPr>
          <p:cNvPr id="28" name="Connecteur en angle 27"/>
          <p:cNvCxnSpPr/>
          <p:nvPr/>
        </p:nvCxnSpPr>
        <p:spPr>
          <a:xfrm rot="5400000" flipH="1" flipV="1">
            <a:off x="5879063" y="4548299"/>
            <a:ext cx="1649834" cy="1"/>
          </a:xfrm>
          <a:prstGeom prst="bentConnector3">
            <a:avLst>
              <a:gd name="adj1" fmla="val 50000"/>
            </a:avLst>
          </a:prstGeom>
          <a:ln w="1905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ZoneTexte 28"/>
          <p:cNvSpPr txBox="1"/>
          <p:nvPr/>
        </p:nvSpPr>
        <p:spPr>
          <a:xfrm>
            <a:off x="6513754" y="5373216"/>
            <a:ext cx="399901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200" dirty="0" smtClean="0"/>
              <a:t>???</a:t>
            </a:r>
            <a:endParaRPr lang="fr-FR" sz="1200" dirty="0"/>
          </a:p>
        </p:txBody>
      </p:sp>
    </p:spTree>
    <p:extLst>
      <p:ext uri="{BB962C8B-B14F-4D97-AF65-F5344CB8AC3E}">
        <p14:creationId xmlns:p14="http://schemas.microsoft.com/office/powerpoint/2010/main" val="4075353791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9050"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</Words>
  <Application>Microsoft Office PowerPoint</Application>
  <PresentationFormat>Affichage à l'écran (4:3)</PresentationFormat>
  <Paragraphs>6</Paragraphs>
  <Slides>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2" baseType="lpstr">
      <vt:lpstr>Thème Office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Robert</dc:creator>
  <cp:lastModifiedBy>Robert</cp:lastModifiedBy>
  <cp:revision>1</cp:revision>
  <dcterms:created xsi:type="dcterms:W3CDTF">2022-01-14T11:33:14Z</dcterms:created>
  <dcterms:modified xsi:type="dcterms:W3CDTF">2022-01-14T11:39:06Z</dcterms:modified>
</cp:coreProperties>
</file>