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3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FF9A44-B9D3-4C76-9EB0-E82B051FED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7B3705F-7744-421C-A3D9-20088645DB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54D1F9A-F5C1-4425-8EE8-84398BD7D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62C66-7349-4444-8806-8CE303505CF7}" type="datetimeFigureOut">
              <a:rPr lang="fr-FR" smtClean="0"/>
              <a:t>02/06/2020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B757B0C-62DF-4DB8-BB75-B897AC1965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F871110-15DF-4C59-8219-AE62DF2B0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FD7A8-0A95-4873-B1D1-A7037EDFB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8575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6105CC-AED8-49E8-AAB9-849D0FF54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C9A01CB-2875-4062-B032-58E1333E20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F896C2-C1F0-4483-A74E-ED79C21435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62C66-7349-4444-8806-8CE303505CF7}" type="datetimeFigureOut">
              <a:rPr lang="fr-FR" smtClean="0"/>
              <a:t>02/06/2020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18B3CE4-7275-489E-B0D8-46EF31ADD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D8E22E5-EC39-4352-85A6-B07D080749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FD7A8-0A95-4873-B1D1-A7037EDFB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9462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900522-BC44-43B7-ACE0-6137255DEF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47748C2-7B32-424C-8D7F-6B009D77CD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30B52BE-3FA8-4EAC-9DB2-A2A34CC7F1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62C66-7349-4444-8806-8CE303505CF7}" type="datetimeFigureOut">
              <a:rPr lang="fr-FR" smtClean="0"/>
              <a:t>02/06/2020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21AF3D3-79B1-49E3-9E9B-C31889A106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F85A5F7-4D5E-491C-B75D-093EDAE81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FD7A8-0A95-4873-B1D1-A7037EDFB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2173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4E585D-87F6-47F1-AE18-1E021E10BB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9633ED-CB78-497D-BB19-B2E9247375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150CD4D-D859-4709-9026-C160A007F5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B4604AA-F22F-4D36-A671-123F3D2D1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62C66-7349-4444-8806-8CE303505CF7}" type="datetimeFigureOut">
              <a:rPr lang="fr-FR" smtClean="0"/>
              <a:t>02/06/2020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1BC2F0A-071D-4C2A-A117-C7FEBC0CBF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8E0241C-02A0-4161-98D8-119150DD01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FD7A8-0A95-4873-B1D1-A7037EDFB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47436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CAD549-58BA-45DA-B3EA-D5143645D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EB4AA1A-C806-49CC-B835-7446AEBD6F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0AF5B7B-E0F4-4B3B-9B01-37CA8EB639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545DA75-FF17-4CB2-A2F5-DAA9B11557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51F9FFD-1D18-4064-9115-12B7E505CA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4153DC9-4318-4BFF-A050-BC31BF3BA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62C66-7349-4444-8806-8CE303505CF7}" type="datetimeFigureOut">
              <a:rPr lang="fr-FR" smtClean="0"/>
              <a:t>02/06/2020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ECDDBD3-DC25-4FB9-9948-72AF2D6FB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FF2840C-959C-4087-86C9-F2C36A957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FD7A8-0A95-4873-B1D1-A7037EDFB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98693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050BF9-06A8-4101-AE8B-9E237CDFB6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4AE7D91-A548-47C0-9A9C-ADDA1B9978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62C66-7349-4444-8806-8CE303505CF7}" type="datetimeFigureOut">
              <a:rPr lang="fr-FR" smtClean="0"/>
              <a:t>02/06/2020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B2CCA44-D93C-485B-970A-6B676F4E1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0D6204B-6CCB-4AD3-97D2-F303ED4B4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FD7A8-0A95-4873-B1D1-A7037EDFB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201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2E8902D-932B-4D44-BF98-BAADF4FCD1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62C66-7349-4444-8806-8CE303505CF7}" type="datetimeFigureOut">
              <a:rPr lang="fr-FR" smtClean="0"/>
              <a:t>02/06/2020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5C48169-5FB9-43D4-8C68-C1A657A34A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9F24FCC-476F-4045-9A82-6EF358991E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FD7A8-0A95-4873-B1D1-A7037EDFB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8778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4DE2FC-605D-4DC8-8DFE-32B13D1488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BADB0B3-AECE-4321-9C2E-4E3E711032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F3BBCD7-5E2A-442C-B7A0-F2E01800D2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5056DBD-3191-4B4A-A489-FEFF7354C8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62C66-7349-4444-8806-8CE303505CF7}" type="datetimeFigureOut">
              <a:rPr lang="fr-FR" smtClean="0"/>
              <a:t>02/06/2020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5F3B38-B74A-415E-9F05-57702CFCD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4B6BEA8-1AD3-4E08-93CD-4BFB4E3EFC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FD7A8-0A95-4873-B1D1-A7037EDFB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90368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E0AEB6-ADD4-4754-9601-C40F037214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103821B-7F63-4CD6-A83A-0A5968748C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8C40B1-52AD-46FF-BCA7-E7B9978C9C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46C2923-BAD6-42D9-AEAB-D421E60F8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62C66-7349-4444-8806-8CE303505CF7}" type="datetimeFigureOut">
              <a:rPr lang="fr-FR" smtClean="0"/>
              <a:t>02/06/2020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33B5EC8-8732-4C47-9FD7-D369EF1116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A8E5D36-18B1-4CD4-8DFD-7DE5934209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FD7A8-0A95-4873-B1D1-A7037EDFB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08475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38180F-FDAB-4213-9D5F-EC5E715874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27B438C-88D0-4979-9D10-E3EE06A5AB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56E1E1A-FBD5-4816-90DD-D386328DD2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62C66-7349-4444-8806-8CE303505CF7}" type="datetimeFigureOut">
              <a:rPr lang="fr-FR" smtClean="0"/>
              <a:t>02/06/2020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1C6334B-4664-4FB3-848D-D755880A39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33AB23C-F4C0-4482-A340-9D726CEBD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FD7A8-0A95-4873-B1D1-A7037EDFB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3619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A93BA20-831F-4913-9381-816C8181C0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DF58D5A-3DD1-4325-A777-2686B0F3EB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7C8844B-A5DE-43AA-9DA5-435A8468DC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62C66-7349-4444-8806-8CE303505CF7}" type="datetimeFigureOut">
              <a:rPr lang="fr-FR" smtClean="0"/>
              <a:t>02/06/2020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316119B-CC77-43EC-8C68-35DE71DC4C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CAFF2A6-E646-40ED-AA18-7A269A867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FD7A8-0A95-4873-B1D1-A7037EDFB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1148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4C4991F-34DF-402D-82E4-C80A13F808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1716F9A-D1F1-457A-8A63-B58466259A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902AF33-6FC5-4445-96B7-6BB36948E8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D62C66-7349-4444-8806-8CE303505CF7}" type="datetimeFigureOut">
              <a:rPr lang="fr-FR" smtClean="0"/>
              <a:t>02/06/2020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B1615B1-6763-421D-8631-C9FF7395DE3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0AF3E03-880F-48D7-8F12-280C6033D3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0FD7A8-0A95-4873-B1D1-A7037EDFB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4499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452321-C6A8-4F81-B908-90BABB0F3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40976" y="281526"/>
            <a:ext cx="8224434" cy="814925"/>
          </a:xfrm>
        </p:spPr>
        <p:txBody>
          <a:bodyPr>
            <a:normAutofit fontScale="90000"/>
          </a:bodyPr>
          <a:lstStyle/>
          <a:p>
            <a:r>
              <a:rPr lang="fr-FR" dirty="0"/>
              <a:t>Coloration automatique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06BC33A-BB80-4882-8868-82030DB521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858120"/>
            <a:ext cx="9144000" cy="1655762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32FAA13-4990-4B26-AD7E-0A4E6A6E61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518" y="2128814"/>
            <a:ext cx="10364203" cy="2600371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D16121A-1F28-4CA4-B2E7-06E39FA3D271}"/>
              </a:ext>
            </a:extLst>
          </p:cNvPr>
          <p:cNvSpPr txBox="1"/>
          <p:nvPr/>
        </p:nvSpPr>
        <p:spPr>
          <a:xfrm>
            <a:off x="5853193" y="3986235"/>
            <a:ext cx="14279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Cellule active</a:t>
            </a:r>
          </a:p>
        </p:txBody>
      </p:sp>
      <p:cxnSp>
        <p:nvCxnSpPr>
          <p:cNvPr id="8" name="Connecteur droit avec flèche 7">
            <a:extLst>
              <a:ext uri="{FF2B5EF4-FFF2-40B4-BE49-F238E27FC236}">
                <a16:creationId xmlns:a16="http://schemas.microsoft.com/office/drawing/2014/main" id="{C7FE5283-FEB9-47E4-A439-4ADC0AA8C724}"/>
              </a:ext>
            </a:extLst>
          </p:cNvPr>
          <p:cNvCxnSpPr/>
          <p:nvPr/>
        </p:nvCxnSpPr>
        <p:spPr>
          <a:xfrm flipH="1" flipV="1">
            <a:off x="5448300" y="3352800"/>
            <a:ext cx="508319" cy="5810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5364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0EA559-9AD4-49C0-BD5E-B3CEB5EC84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117195-1637-4E22-B9A2-2BC5E25E22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34723"/>
            <a:ext cx="9380035" cy="3153632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DE157E1-1E47-4D28-8A60-EC23CD87E7F3}"/>
              </a:ext>
            </a:extLst>
          </p:cNvPr>
          <p:cNvSpPr txBox="1"/>
          <p:nvPr/>
        </p:nvSpPr>
        <p:spPr>
          <a:xfrm>
            <a:off x="5528217" y="5305425"/>
            <a:ext cx="2185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On rentre un nombre</a:t>
            </a:r>
          </a:p>
        </p:txBody>
      </p:sp>
      <p:cxnSp>
        <p:nvCxnSpPr>
          <p:cNvPr id="8" name="Connecteur droit avec flèche 7">
            <a:extLst>
              <a:ext uri="{FF2B5EF4-FFF2-40B4-BE49-F238E27FC236}">
                <a16:creationId xmlns:a16="http://schemas.microsoft.com/office/drawing/2014/main" id="{EEB27E21-5401-441B-B240-779A7B7E869F}"/>
              </a:ext>
            </a:extLst>
          </p:cNvPr>
          <p:cNvCxnSpPr/>
          <p:nvPr/>
        </p:nvCxnSpPr>
        <p:spPr>
          <a:xfrm flipH="1" flipV="1">
            <a:off x="5528217" y="4581525"/>
            <a:ext cx="672558" cy="7239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96756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7B487A-94F3-4FD1-8B5C-6B6DF51F4A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400" dirty="0"/>
              <a:t>Puis ça colore automatiquement:</a:t>
            </a: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FDD748-0229-4F36-B594-80A540757E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914525"/>
            <a:ext cx="9053780" cy="2550361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B5C2DAE-08C5-428E-9C52-597534FF58D3}"/>
              </a:ext>
            </a:extLst>
          </p:cNvPr>
          <p:cNvSpPr txBox="1"/>
          <p:nvPr/>
        </p:nvSpPr>
        <p:spPr>
          <a:xfrm>
            <a:off x="6962775" y="3838575"/>
            <a:ext cx="1053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3 cellules</a:t>
            </a:r>
          </a:p>
        </p:txBody>
      </p:sp>
      <p:cxnSp>
        <p:nvCxnSpPr>
          <p:cNvPr id="8" name="Connecteur droit avec flèche 7">
            <a:extLst>
              <a:ext uri="{FF2B5EF4-FFF2-40B4-BE49-F238E27FC236}">
                <a16:creationId xmlns:a16="http://schemas.microsoft.com/office/drawing/2014/main" id="{BCAD3033-5E0A-48B2-BA81-9EA71DEE9E7F}"/>
              </a:ext>
            </a:extLst>
          </p:cNvPr>
          <p:cNvCxnSpPr/>
          <p:nvPr/>
        </p:nvCxnSpPr>
        <p:spPr>
          <a:xfrm flipH="1" flipV="1">
            <a:off x="6657975" y="3189705"/>
            <a:ext cx="628650" cy="5821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86160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DCF588-504D-457E-A3FF-D1EBE3B13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Classement ordre croissant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42EC0F6-C9E0-4465-97FF-FD9532BD8E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D’autres lignes ont été créées sur le principe précédent: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E0ADB3C-68E7-4C5F-B285-C5C749B9BE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2590756"/>
            <a:ext cx="8604396" cy="2546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1913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2470BB-F62B-4F4C-AC19-8465BA0E6B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2D4595-2BDF-466D-9850-C6FB009B26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On clique sur un bouton et cela classe les lignes :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6F3C50D-B6DE-4946-B01B-DC8705F93C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703490"/>
            <a:ext cx="9606912" cy="2724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1833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48F2B6-DFF9-4145-879A-8818DFA051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0" y="2917825"/>
            <a:ext cx="10515600" cy="1325563"/>
          </a:xfrm>
        </p:spPr>
        <p:txBody>
          <a:bodyPr/>
          <a:lstStyle/>
          <a:p>
            <a:r>
              <a:rPr lang="fr-FR" dirty="0"/>
              <a:t>FIN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CC4222A-5BEF-4414-BAF6-8FCACD189E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88213018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40</Words>
  <Application>Microsoft Office PowerPoint</Application>
  <PresentationFormat>Grand écran</PresentationFormat>
  <Paragraphs>9</Paragraphs>
  <Slides>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Thème Office</vt:lpstr>
      <vt:lpstr>Coloration automatique</vt:lpstr>
      <vt:lpstr>Présentation PowerPoint</vt:lpstr>
      <vt:lpstr>Puis ça colore automatiquement:</vt:lpstr>
      <vt:lpstr>Classement ordre croissant</vt:lpstr>
      <vt:lpstr>Présentation PowerPoint</vt:lpstr>
      <vt:lpstr>FIN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Coloration automatique</dc:title>
  <dc:creator>Alexina Hernandez</dc:creator>
  <cp:lastModifiedBy>Alexina Hernandez</cp:lastModifiedBy>
  <cp:revision>9</cp:revision>
  <dcterms:created xsi:type="dcterms:W3CDTF">2020-06-02T09:44:27Z</dcterms:created>
  <dcterms:modified xsi:type="dcterms:W3CDTF">2020-06-02T10:09:57Z</dcterms:modified>
</cp:coreProperties>
</file>