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61" d="100"/>
          <a:sy n="61" d="100"/>
        </p:scale>
        <p:origin x="85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8B178-3001-46E4-83B1-25F0EFCB57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D935958-F00E-4544-B492-6695406FA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C31E3B-CFC8-4BFC-8573-5F94FC00D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B940D1-44FE-4C13-9E95-B9C12FB05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A715F4-BF61-4CEE-9777-F75637A76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688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FF230-2275-4251-8345-7AE575B4F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A9028E-745A-4AE9-BDEA-42883CCEF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FCD5DA-D47C-4B01-8593-021C1AB93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6DDDEE-16CC-4BC9-8A59-DBFF1EA5F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F25742-2450-43FA-ABE0-3ADBC7D8D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71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8834BE-2FB7-4BB1-810C-9A0D4D129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15EC15-5E9D-42CB-9962-569BE5A923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7A234E-A2C5-4A56-819F-CC7F52C87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1C6661-9076-475D-A295-10EBBD230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E6F05-F04E-4C2C-967B-80FFB36FB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341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D85A16-2007-4758-813B-9D4670CA8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420CC0-3C23-4288-AD63-5E9FFFABDA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CCFD45D-35D0-481F-90AC-1295D3CA66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E08FE0-67D5-493C-B557-17450FE0C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6C925EB-B728-406D-9DC3-26F015C3F6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7C5AD0-05E9-4091-9E50-2DB303F2C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214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2FA9B7-0967-48FC-8E5F-D9F3FFDF2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E4ED7E-5091-47BA-9B65-CDECF3C03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6EFE4D-7966-4AB4-9D38-EA44243976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317C335-973C-4203-801B-65A64BCFC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7B2BF95-8554-484A-BF4A-24AA50A235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69522F4-6896-4253-963A-AE2B7CA0D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5888A90-6C37-425A-9E4F-042678DF2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0FD6C00-21B2-4C4C-9623-3B08C7045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5466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A9C6D-CD06-47CE-A1E8-F7262F1C2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3B2BB36-AFA3-4265-B6BC-B146A29BB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68D9A8C-232C-4ACA-A772-8AC5F0692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50655B5-E977-41D0-B87F-0B405AA97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693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498CACA-75A9-4521-B4F9-3A81A183B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A28D12A-4938-4652-BE4E-5F940A7B1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6880F91-E628-4E45-B09A-F72048E59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9964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45E4CB-2F37-4AC4-B791-4A134DF1A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1DCC33-4460-4847-80FB-57E7F5292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7BB92DC-DFF0-4541-BF1D-B6016F62F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BB2E6B-656A-48BD-8413-26E3B96BA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702319-CABD-4EAF-B244-D7AEADF14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37639CA-43C8-4164-8501-1BC7B4962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991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BC228-268A-4F51-89D4-133006FD2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C0A9608-D263-44DF-BBAC-74C89EE3DA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D92310A-D690-42D2-8B46-ACCACBC029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BF283FE-63B1-4532-B31C-35DCBF57A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6A5BD3-8BD4-40B0-AE4E-12D36655B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ED59DDA-CEAA-4FEA-AA26-D88BB0B1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498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B1922B-0159-4F97-91FB-9373191D1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1E76EF-4822-4669-96ED-8F6296D784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8A4CA3-CD19-4135-A3D3-C9A2CA115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657F6F-4939-4148-BDCD-0F2FFBE19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C421F4-F574-4666-890D-485029C5D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9939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FBBECE4-52B0-47C1-8752-AC974A31D6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01981E-026F-4458-822A-69312A3C06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BA12D-248B-4F72-835A-E2E275E15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244894-E128-4242-8C37-3ADAB77C0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94E57B-C3C3-417D-B9B8-99FB13F6B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508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A4742D0-4D66-47AE-A4FD-955DFB0FA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04D591-2E1F-4128-A297-96022475DA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08733B-009B-4C5C-B718-1C3BE9768B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DCD05-FFC8-40C1-A05A-95AFFDECD1EF}" type="datetimeFigureOut">
              <a:rPr lang="fr-FR" smtClean="0"/>
              <a:t>08/05/2018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886B0E-F2F9-4BCD-810D-E7F2685E55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EB3DE-2D18-4D08-805F-1545F18C8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99EC1-7E91-45C0-B91E-0F4F557654C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569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665F492D-69DE-4F04-A09E-B3BA1E337571}"/>
              </a:ext>
            </a:extLst>
          </p:cNvPr>
          <p:cNvCxnSpPr/>
          <p:nvPr/>
        </p:nvCxnSpPr>
        <p:spPr>
          <a:xfrm flipV="1">
            <a:off x="1226127" y="3395749"/>
            <a:ext cx="8919557" cy="33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70B17496-DBB2-4D48-8B07-95D6E85E1CCF}"/>
              </a:ext>
            </a:extLst>
          </p:cNvPr>
          <p:cNvCxnSpPr/>
          <p:nvPr/>
        </p:nvCxnSpPr>
        <p:spPr>
          <a:xfrm flipH="1" flipV="1">
            <a:off x="5739938" y="581891"/>
            <a:ext cx="91440" cy="55570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>
            <a:extLst>
              <a:ext uri="{FF2B5EF4-FFF2-40B4-BE49-F238E27FC236}">
                <a16:creationId xmlns:a16="http://schemas.microsoft.com/office/drawing/2014/main" id="{51928A03-0365-40B0-8BB4-7088924EFC1D}"/>
              </a:ext>
            </a:extLst>
          </p:cNvPr>
          <p:cNvSpPr txBox="1"/>
          <p:nvPr/>
        </p:nvSpPr>
        <p:spPr>
          <a:xfrm>
            <a:off x="10345189" y="3211083"/>
            <a:ext cx="185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Croissance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D63441B-63A1-422E-9AB1-0D72EBB6FA2D}"/>
              </a:ext>
            </a:extLst>
          </p:cNvPr>
          <p:cNvSpPr txBox="1"/>
          <p:nvPr/>
        </p:nvSpPr>
        <p:spPr>
          <a:xfrm>
            <a:off x="5286302" y="182585"/>
            <a:ext cx="185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Renta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8C43D6C-F549-40E6-9C2A-4D09A7852444}"/>
              </a:ext>
            </a:extLst>
          </p:cNvPr>
          <p:cNvSpPr/>
          <p:nvPr/>
        </p:nvSpPr>
        <p:spPr>
          <a:xfrm>
            <a:off x="6917330" y="1500733"/>
            <a:ext cx="1493753" cy="711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/>
              <a:t>Lvmh</a:t>
            </a:r>
            <a:endParaRPr lang="fr-FR" dirty="0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6AC907EA-C4B0-411E-B292-50FF252F6B1A}"/>
              </a:ext>
            </a:extLst>
          </p:cNvPr>
          <p:cNvSpPr/>
          <p:nvPr/>
        </p:nvSpPr>
        <p:spPr>
          <a:xfrm>
            <a:off x="7767746" y="2316247"/>
            <a:ext cx="1208730" cy="711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/>
              <a:t>Loreal</a:t>
            </a:r>
            <a:endParaRPr lang="fr-FR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C90E608F-8AF9-4187-9881-1A377F473B55}"/>
              </a:ext>
            </a:extLst>
          </p:cNvPr>
          <p:cNvSpPr/>
          <p:nvPr/>
        </p:nvSpPr>
        <p:spPr>
          <a:xfrm>
            <a:off x="2141204" y="551917"/>
            <a:ext cx="1208730" cy="711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/>
              <a:t>SAnofi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1330560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5</Words>
  <Application>Microsoft Office PowerPoint</Application>
  <PresentationFormat>Grand écran</PresentationFormat>
  <Paragraphs>5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arnaud hoffstetter</dc:creator>
  <cp:lastModifiedBy>arnaud hoffstetter</cp:lastModifiedBy>
  <cp:revision>1</cp:revision>
  <dcterms:created xsi:type="dcterms:W3CDTF">2018-05-08T16:55:48Z</dcterms:created>
  <dcterms:modified xsi:type="dcterms:W3CDTF">2018-05-08T17:03:59Z</dcterms:modified>
</cp:coreProperties>
</file>