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6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20466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8659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69396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650274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11202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06245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172666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180644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02105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29867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161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14DDF-1697-40EB-8EB6-9A703B4D7311}" type="datetimeFigureOut">
              <a:rPr lang="fr-FR" smtClean="0"/>
              <a:pPr/>
              <a:t>14/01/2022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50189-7FDA-45D0-9F28-B557BFD9100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59160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02560"/>
            <a:ext cx="12192000" cy="4700530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 flipH="1">
            <a:off x="1085850" y="3333750"/>
            <a:ext cx="2314576" cy="24955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>
            <a:off x="1981200" y="3370645"/>
            <a:ext cx="2809876" cy="245865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3081338" y="3333750"/>
            <a:ext cx="2809876" cy="245865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0" y="137679"/>
            <a:ext cx="1182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À l’ouverture du fichier </a:t>
            </a:r>
            <a:r>
              <a:rPr lang="fr-FR" dirty="0" err="1" smtClean="0"/>
              <a:t>excel</a:t>
            </a:r>
            <a:r>
              <a:rPr lang="fr-FR" dirty="0" smtClean="0"/>
              <a:t>, l’</a:t>
            </a:r>
            <a:r>
              <a:rPr lang="fr-FR" dirty="0" err="1" smtClean="0"/>
              <a:t>userform</a:t>
            </a:r>
            <a:r>
              <a:rPr lang="fr-FR" dirty="0" smtClean="0"/>
              <a:t> s’ouvre en automatique, ou alors il faut créer un bouton sur lequel on a juste à cliquer pour rouvrir l’</a:t>
            </a:r>
            <a:r>
              <a:rPr lang="fr-FR" dirty="0" err="1" smtClean="0"/>
              <a:t>userform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16345" y="5934670"/>
            <a:ext cx="6617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Lorsqu’on clique sur le bouton Machine1, Machine 2 ou machine 3, ça ouvre l’</a:t>
            </a:r>
            <a:r>
              <a:rPr lang="fr-FR" dirty="0" err="1" smtClean="0"/>
              <a:t>userform</a:t>
            </a:r>
            <a:r>
              <a:rPr lang="fr-FR" dirty="0" smtClean="0"/>
              <a:t> qui est en page suivante, et active la page </a:t>
            </a:r>
            <a:r>
              <a:rPr lang="fr-FR" dirty="0" err="1" smtClean="0"/>
              <a:t>excel</a:t>
            </a:r>
            <a:r>
              <a:rPr lang="fr-FR" dirty="0" smtClean="0"/>
              <a:t> correspondante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5204691" y="585642"/>
            <a:ext cx="6183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Juste un texte, ne pas tenir compte lors de la mise en plac</a:t>
            </a:r>
            <a:r>
              <a:rPr lang="fr-FR" dirty="0" smtClean="0"/>
              <a:t>e du code de la macro</a:t>
            </a:r>
            <a:endParaRPr lang="fr-FR" dirty="0"/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6132945" y="936914"/>
            <a:ext cx="1582451" cy="11412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5914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41000"/>
            <a:ext cx="12192000" cy="475690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1466851" y="2266950"/>
            <a:ext cx="3295649" cy="2162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5725" y="2209799"/>
            <a:ext cx="1381125" cy="33813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4043363" y="3057525"/>
            <a:ext cx="957262" cy="5590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716762" y="2483225"/>
            <a:ext cx="2217064" cy="3107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385454" y="332510"/>
            <a:ext cx="8863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Suite au clic sur machine 1,2 ou 3, cet </a:t>
            </a:r>
            <a:r>
              <a:rPr lang="fr-FR" dirty="0" err="1" smtClean="0"/>
              <a:t>userform</a:t>
            </a:r>
            <a:r>
              <a:rPr lang="fr-FR" dirty="0" smtClean="0"/>
              <a:t> s’’ouvre, et les liste de choix sont disponibles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74073" y="5650059"/>
            <a:ext cx="10868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- La </a:t>
            </a:r>
            <a:r>
              <a:rPr lang="fr-FR" dirty="0" err="1" smtClean="0"/>
              <a:t>premiere</a:t>
            </a:r>
            <a:r>
              <a:rPr lang="fr-FR" dirty="0" smtClean="0"/>
              <a:t> liste de choix « Sélectionner l’étape du cycle » fait appel aux données de la colonne A, sans doublon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381578" y="5934670"/>
            <a:ext cx="1175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- En fonction de la </a:t>
            </a:r>
            <a:r>
              <a:rPr lang="fr-FR" dirty="0" err="1" smtClean="0"/>
              <a:t>selection</a:t>
            </a:r>
            <a:r>
              <a:rPr lang="fr-FR" dirty="0" smtClean="0"/>
              <a:t> de l’étape de cycle faite, ça donne accès à certaines lignes de la colonne B qui sont disponibles dans la liste déroulante « </a:t>
            </a:r>
            <a:r>
              <a:rPr lang="fr-FR" dirty="0" err="1" smtClean="0"/>
              <a:t>Selectionner</a:t>
            </a:r>
            <a:r>
              <a:rPr lang="fr-FR" dirty="0" smtClean="0"/>
              <a:t> les sous étapes »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38728" y="6488668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- Clic sur validation, ça affiche l’</a:t>
            </a:r>
            <a:r>
              <a:rPr lang="fr-FR" dirty="0" err="1" smtClean="0"/>
              <a:t>userform</a:t>
            </a:r>
            <a:r>
              <a:rPr lang="fr-FR" dirty="0" smtClean="0"/>
              <a:t> de la page suivante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393336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8042"/>
            <a:ext cx="12192000" cy="472647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5410201" y="1905000"/>
            <a:ext cx="2828926" cy="7429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052888" y="1887537"/>
            <a:ext cx="1328738" cy="3055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7572375" y="3360738"/>
            <a:ext cx="1323978" cy="306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917405" y="1935098"/>
            <a:ext cx="1864519" cy="27566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438728" y="95268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Suite à la validation d’une étape et sous étape dans l’</a:t>
            </a:r>
            <a:r>
              <a:rPr lang="fr-FR" dirty="0" err="1" smtClean="0"/>
              <a:t>userform</a:t>
            </a:r>
            <a:r>
              <a:rPr lang="fr-FR" dirty="0" smtClean="0"/>
              <a:t> précédent, cet </a:t>
            </a:r>
            <a:r>
              <a:rPr lang="fr-FR" dirty="0" err="1" smtClean="0"/>
              <a:t>userform</a:t>
            </a:r>
            <a:r>
              <a:rPr lang="fr-FR" dirty="0" smtClean="0"/>
              <a:t> s’ouvre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74073" y="5364308"/>
            <a:ext cx="11589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- La </a:t>
            </a:r>
            <a:r>
              <a:rPr lang="fr-FR" dirty="0" err="1" smtClean="0"/>
              <a:t>premiere</a:t>
            </a:r>
            <a:r>
              <a:rPr lang="fr-FR" dirty="0" smtClean="0"/>
              <a:t> liste de choix « Sélectionner l’</a:t>
            </a:r>
            <a:r>
              <a:rPr lang="fr-FR" dirty="0" err="1" smtClean="0"/>
              <a:t>évenement</a:t>
            </a:r>
            <a:r>
              <a:rPr lang="fr-FR" dirty="0" smtClean="0"/>
              <a:t> redouté » fait appel aux données de la colonne C, sans doublon, et issus des tris liés au </a:t>
            </a:r>
            <a:r>
              <a:rPr lang="fr-FR" dirty="0" err="1" smtClean="0"/>
              <a:t>selections</a:t>
            </a:r>
            <a:r>
              <a:rPr lang="fr-FR" dirty="0" smtClean="0"/>
              <a:t> du précédent </a:t>
            </a:r>
            <a:r>
              <a:rPr lang="fr-FR" dirty="0" err="1" smtClean="0"/>
              <a:t>userform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381578" y="5896570"/>
            <a:ext cx="1175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- Le texte conséquence de la défaillance s’affiche dans ce champs, issu de la colonne D et des filtres fait sur les colonne A, B et C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438728" y="6488668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- Clic sur validation, ça affiche l’</a:t>
            </a:r>
            <a:r>
              <a:rPr lang="fr-FR" dirty="0" err="1" smtClean="0"/>
              <a:t>userform</a:t>
            </a:r>
            <a:r>
              <a:rPr lang="fr-FR" dirty="0" smtClean="0"/>
              <a:t> de la page suivante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992406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3177"/>
            <a:ext cx="12192000" cy="4702993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 flipV="1">
            <a:off x="1800225" y="1430361"/>
            <a:ext cx="4962525" cy="9628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762750" y="1430360"/>
            <a:ext cx="1476375" cy="36591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009900" y="1518672"/>
            <a:ext cx="5372100" cy="9578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420101" y="1430361"/>
            <a:ext cx="1085850" cy="3659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/>
          <p:nvPr/>
        </p:nvCxnSpPr>
        <p:spPr>
          <a:xfrm flipV="1">
            <a:off x="5876925" y="2124100"/>
            <a:ext cx="4991103" cy="3524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9791700" y="1430361"/>
            <a:ext cx="866775" cy="3659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4391026" y="1518673"/>
            <a:ext cx="5410200" cy="104616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0887077" y="1430361"/>
            <a:ext cx="1285874" cy="3662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438728" y="95268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Suite à la validation de l’</a:t>
            </a:r>
            <a:r>
              <a:rPr lang="fr-FR" dirty="0" err="1" smtClean="0"/>
              <a:t>userform</a:t>
            </a:r>
            <a:r>
              <a:rPr lang="fr-FR" dirty="0" smtClean="0"/>
              <a:t> de la page précédente, cet </a:t>
            </a:r>
            <a:r>
              <a:rPr lang="fr-FR" dirty="0" err="1" smtClean="0"/>
              <a:t>userform</a:t>
            </a:r>
            <a:r>
              <a:rPr lang="fr-FR" dirty="0" smtClean="0"/>
              <a:t> s’ouvre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166255" y="5503159"/>
            <a:ext cx="1175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En fonction de tous les filtres définis dans les pages précédentes sur les colonne A, B et C, sont affichés dans cet </a:t>
            </a:r>
            <a:r>
              <a:rPr lang="fr-FR" dirty="0" err="1" smtClean="0"/>
              <a:t>userform</a:t>
            </a:r>
            <a:r>
              <a:rPr lang="fr-FR" dirty="0" smtClean="0"/>
              <a:t> :</a:t>
            </a:r>
          </a:p>
          <a:p>
            <a:r>
              <a:rPr lang="fr-FR" dirty="0" smtClean="0"/>
              <a:t>Les causes de panne, le mode de </a:t>
            </a:r>
            <a:r>
              <a:rPr lang="fr-FR" dirty="0" err="1" smtClean="0"/>
              <a:t>detection</a:t>
            </a:r>
            <a:r>
              <a:rPr lang="fr-FR" dirty="0" smtClean="0"/>
              <a:t> de la panne, l’action corrective et la référence du matériel à changer</a:t>
            </a:r>
          </a:p>
          <a:p>
            <a:r>
              <a:rPr lang="fr-FR" dirty="0" smtClean="0"/>
              <a:t>Quand on clique sur valider, ça </a:t>
            </a:r>
            <a:r>
              <a:rPr lang="fr-FR" dirty="0" err="1" smtClean="0"/>
              <a:t>réouvre</a:t>
            </a:r>
            <a:r>
              <a:rPr lang="fr-FR" dirty="0" smtClean="0"/>
              <a:t> l’</a:t>
            </a:r>
            <a:r>
              <a:rPr lang="fr-FR" dirty="0" err="1" smtClean="0"/>
              <a:t>userform</a:t>
            </a:r>
            <a:r>
              <a:rPr lang="fr-FR" dirty="0" smtClean="0"/>
              <a:t> du début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401299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02560"/>
            <a:ext cx="12192000" cy="47005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86600" y="2895600"/>
            <a:ext cx="2295525" cy="10477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438728" y="95268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Suite à la validation de l’</a:t>
            </a:r>
            <a:r>
              <a:rPr lang="fr-FR" dirty="0" err="1" smtClean="0"/>
              <a:t>userform</a:t>
            </a:r>
            <a:r>
              <a:rPr lang="fr-FR" dirty="0" smtClean="0"/>
              <a:t> de la page précédente, cet </a:t>
            </a:r>
            <a:r>
              <a:rPr lang="fr-FR" dirty="0" err="1" smtClean="0"/>
              <a:t>userform</a:t>
            </a:r>
            <a:r>
              <a:rPr lang="fr-FR" dirty="0" smtClean="0"/>
              <a:t> s’ouvre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6168177"/>
            <a:ext cx="1175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Clic sur le bouton « Renseigner intervention maintenance », l’</a:t>
            </a:r>
            <a:r>
              <a:rPr lang="fr-FR" dirty="0" err="1" smtClean="0"/>
              <a:t>userform</a:t>
            </a:r>
            <a:r>
              <a:rPr lang="fr-FR" dirty="0" smtClean="0"/>
              <a:t> de la page suivante s’ouvre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174917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66558"/>
            <a:ext cx="12192000" cy="4724883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93964" y="395450"/>
            <a:ext cx="1175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Userform</a:t>
            </a:r>
            <a:r>
              <a:rPr lang="fr-FR" dirty="0" smtClean="0"/>
              <a:t> ouvert quand on clique sur le bouton « Renseigner intervention maintenance » issu de l’</a:t>
            </a:r>
            <a:r>
              <a:rPr lang="fr-FR" dirty="0" err="1" smtClean="0"/>
              <a:t>userform</a:t>
            </a:r>
            <a:r>
              <a:rPr lang="fr-FR" dirty="0" smtClean="0"/>
              <a:t> en page précédente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6168177"/>
            <a:ext cx="1175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La maintenance ou l’opérateur renseigne le type de panne rencontré, la date, la pièce changée et clique sur « générer rapport ». Un rapport </a:t>
            </a:r>
            <a:r>
              <a:rPr lang="fr-FR" dirty="0" err="1" smtClean="0"/>
              <a:t>pdf</a:t>
            </a:r>
            <a:r>
              <a:rPr lang="fr-FR" smtClean="0"/>
              <a:t> reflétant </a:t>
            </a:r>
            <a:r>
              <a:rPr lang="fr-FR" dirty="0" smtClean="0"/>
              <a:t>le texte inscrit se </a:t>
            </a:r>
            <a:r>
              <a:rPr lang="fr-FR" dirty="0" err="1" smtClean="0"/>
              <a:t>génere</a:t>
            </a:r>
            <a:r>
              <a:rPr lang="fr-FR" dirty="0" smtClean="0"/>
              <a:t> et s’enregistre sur le PC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6638503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332</Words>
  <Application>Microsoft Office PowerPoint</Application>
  <PresentationFormat>Personnalisé</PresentationFormat>
  <Paragraphs>19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</vt:vector>
  </TitlesOfParts>
  <Company>ArianeGroup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UIJTTEWAAL, Simon</dc:creator>
  <cp:lastModifiedBy>Simon UIJTTEWAAL</cp:lastModifiedBy>
  <cp:revision>11</cp:revision>
  <dcterms:created xsi:type="dcterms:W3CDTF">2022-01-12T06:50:46Z</dcterms:created>
  <dcterms:modified xsi:type="dcterms:W3CDTF">2022-01-14T13:53:51Z</dcterms:modified>
</cp:coreProperties>
</file>