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3"/>
  </p:notesMasterIdLst>
  <p:handoutMasterIdLst>
    <p:handoutMasterId r:id="rId4"/>
  </p:handoutMasterIdLst>
  <p:sldIdLst>
    <p:sldId id="264" r:id="rId2"/>
  </p:sldIdLst>
  <p:sldSz cx="12192000" cy="6858000"/>
  <p:notesSz cx="6858000" cy="9144000"/>
  <p:defaultTextStyle>
    <a:defPPr rtl="0"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7296" userDrawn="1">
          <p15:clr>
            <a:srgbClr val="A4A3A4"/>
          </p15:clr>
        </p15:guide>
        <p15:guide id="4" orient="horz" pos="412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A138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3B4B98B0-60AC-42C2-AFA5-B58CD77FA1E5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89911" autoAdjust="0"/>
  </p:normalViewPr>
  <p:slideViewPr>
    <p:cSldViewPr snapToGrid="0">
      <p:cViewPr>
        <p:scale>
          <a:sx n="75" d="100"/>
          <a:sy n="75" d="100"/>
        </p:scale>
        <p:origin x="270" y="882"/>
      </p:cViewPr>
      <p:guideLst>
        <p:guide orient="horz" pos="2183"/>
        <p:guide pos="3840"/>
        <p:guide pos="7296"/>
        <p:guide orient="horz" pos="412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 showGuides="1">
      <p:cViewPr varScale="1">
        <p:scale>
          <a:sx n="86" d="100"/>
          <a:sy n="86" d="100"/>
        </p:scale>
        <p:origin x="3852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A9FDCB53-72AA-43CD-9FCE-A0499508149C}" type="datetime1">
              <a:rPr lang="fr-FR" smtClean="0"/>
              <a:t>02/03/2021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C64E50CC-F33A-4EF4-9F12-93EC4A21A0C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2329507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fr-FR" noProof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A4CD182F-7DDD-4384-AA69-7AB64275A48B}" type="datetime1">
              <a:rPr lang="fr-FR" noProof="0" smtClean="0"/>
              <a:t>02/03/2021</a:t>
            </a:fld>
            <a:endParaRPr lang="fr-FR" noProof="0"/>
          </a:p>
        </p:txBody>
      </p:sp>
      <p:sp>
        <p:nvSpPr>
          <p:cNvPr id="4" name="Espace réservé de l’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fr-FR" noProof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 eaLnBrk="1" latinLnBrk="0" hangingPunct="1"/>
            <a:r>
              <a:rPr lang="fr-FR"/>
              <a:t>Modifiez les styles du texte</a:t>
            </a:r>
          </a:p>
          <a:p>
            <a:pPr lvl="1" rtl="0"/>
            <a:r>
              <a:rPr lang="fr-FR" noProof="0"/>
              <a:t>Deuxième </a:t>
            </a:r>
            <a:r>
              <a:rPr lang="fr-FR" noProof="0" dirty="0"/>
              <a:t>niveau</a:t>
            </a:r>
          </a:p>
          <a:p>
            <a:pPr lvl="2" rtl="0"/>
            <a:r>
              <a:rPr lang="fr-FR" noProof="0" dirty="0"/>
              <a:t>Troisième niveau</a:t>
            </a:r>
          </a:p>
          <a:p>
            <a:pPr lvl="3" rtl="0"/>
            <a:r>
              <a:rPr lang="fr-FR" noProof="0" dirty="0"/>
              <a:t>Quatrième niveau</a:t>
            </a:r>
          </a:p>
          <a:p>
            <a:pPr lvl="4" rtl="0"/>
            <a:r>
              <a:rPr lang="fr-FR" noProof="0" dirty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fr-FR" noProof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32674CE4-FBD8-4481-AEFB-CA53E599A745}" type="slidenum">
              <a:rPr lang="fr-FR" noProof="0" smtClean="0"/>
              <a:t>‹N°›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27326818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32674CE4-FBD8-4481-AEFB-CA53E599A745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915551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0" y="0"/>
            <a:ext cx="12192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latinLnBrk="0" hangingPunct="1"/>
            <a:endParaRPr kumimoji="0" lang="fr-FR" sz="1800" noProof="0"/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63" b="20285"/>
          <a:stretch/>
        </p:blipFill>
        <p:spPr>
          <a:xfrm>
            <a:off x="0" y="0"/>
            <a:ext cx="12192000" cy="6102107"/>
          </a:xfrm>
          <a:prstGeom prst="rect">
            <a:avLst/>
          </a:prstGeom>
        </p:spPr>
      </p:pic>
      <p:sp>
        <p:nvSpPr>
          <p:cNvPr id="23" name="Rectangle 22"/>
          <p:cNvSpPr/>
          <p:nvPr/>
        </p:nvSpPr>
        <p:spPr>
          <a:xfrm flipV="1">
            <a:off x="7213577" y="6096018"/>
            <a:ext cx="4978425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latinLnBrk="0" hangingPunct="1"/>
            <a:endParaRPr kumimoji="0" lang="fr-FR" sz="1800" noProof="0"/>
          </a:p>
        </p:txBody>
      </p:sp>
      <p:sp>
        <p:nvSpPr>
          <p:cNvPr id="24" name="Rectangle 23"/>
          <p:cNvSpPr/>
          <p:nvPr/>
        </p:nvSpPr>
        <p:spPr>
          <a:xfrm flipV="1">
            <a:off x="7213601" y="6174561"/>
            <a:ext cx="49784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latinLnBrk="0" hangingPunct="1"/>
            <a:endParaRPr kumimoji="0" lang="fr-FR" sz="1800" noProof="0"/>
          </a:p>
        </p:txBody>
      </p:sp>
      <p:sp>
        <p:nvSpPr>
          <p:cNvPr id="25" name="Rectangle 24"/>
          <p:cNvSpPr/>
          <p:nvPr/>
        </p:nvSpPr>
        <p:spPr>
          <a:xfrm flipV="1">
            <a:off x="7213601" y="6401184"/>
            <a:ext cx="49784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latinLnBrk="0" hangingPunct="1"/>
            <a:endParaRPr kumimoji="0" lang="fr-FR" sz="1800" noProof="0"/>
          </a:p>
        </p:txBody>
      </p:sp>
      <p:sp>
        <p:nvSpPr>
          <p:cNvPr id="26" name="Rectangle 25"/>
          <p:cNvSpPr/>
          <p:nvPr/>
        </p:nvSpPr>
        <p:spPr>
          <a:xfrm flipV="1">
            <a:off x="7213600" y="6441954"/>
            <a:ext cx="262128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latinLnBrk="0" hangingPunct="1"/>
            <a:endParaRPr kumimoji="0" lang="fr-FR" sz="1800" noProof="0"/>
          </a:p>
        </p:txBody>
      </p:sp>
      <p:sp>
        <p:nvSpPr>
          <p:cNvPr id="27" name="Rectangle 26"/>
          <p:cNvSpPr/>
          <p:nvPr/>
        </p:nvSpPr>
        <p:spPr>
          <a:xfrm flipV="1">
            <a:off x="7213600" y="6485589"/>
            <a:ext cx="262128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latinLnBrk="0" hangingPunct="1"/>
            <a:endParaRPr kumimoji="0" lang="fr-FR" sz="1800" noProof="0"/>
          </a:p>
        </p:txBody>
      </p:sp>
      <p:sp useBgFill="1">
        <p:nvSpPr>
          <p:cNvPr id="30" name="Rectangle à coins arrondis 29"/>
          <p:cNvSpPr/>
          <p:nvPr/>
        </p:nvSpPr>
        <p:spPr bwMode="white">
          <a:xfrm>
            <a:off x="7213600" y="6248417"/>
            <a:ext cx="408432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latinLnBrk="0" hangingPunct="1"/>
            <a:endParaRPr kumimoji="0" lang="fr-FR" sz="1800" noProof="0"/>
          </a:p>
        </p:txBody>
      </p:sp>
      <p:sp useBgFill="1">
        <p:nvSpPr>
          <p:cNvPr id="31" name="Rectangle à coins arrondis 30"/>
          <p:cNvSpPr/>
          <p:nvPr/>
        </p:nvSpPr>
        <p:spPr bwMode="white">
          <a:xfrm>
            <a:off x="9835343" y="6347000"/>
            <a:ext cx="21336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latinLnBrk="0" hangingPunct="1"/>
            <a:endParaRPr kumimoji="0" lang="fr-FR" sz="1800" noProof="0"/>
          </a:p>
        </p:txBody>
      </p:sp>
      <p:sp>
        <p:nvSpPr>
          <p:cNvPr id="7" name="Rectangle 6"/>
          <p:cNvSpPr/>
          <p:nvPr/>
        </p:nvSpPr>
        <p:spPr>
          <a:xfrm>
            <a:off x="1" y="5927213"/>
            <a:ext cx="12192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latinLnBrk="0" hangingPunct="1"/>
            <a:endParaRPr kumimoji="0" lang="fr-FR" sz="1800" noProof="0"/>
          </a:p>
        </p:txBody>
      </p:sp>
      <p:sp>
        <p:nvSpPr>
          <p:cNvPr id="10" name="Rectangle 9"/>
          <p:cNvSpPr/>
          <p:nvPr/>
        </p:nvSpPr>
        <p:spPr>
          <a:xfrm>
            <a:off x="1" y="5953079"/>
            <a:ext cx="12192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latinLnBrk="0" hangingPunct="1"/>
            <a:endParaRPr kumimoji="0" lang="fr-FR" sz="1800" noProof="0"/>
          </a:p>
        </p:txBody>
      </p:sp>
      <p:sp>
        <p:nvSpPr>
          <p:cNvPr id="11" name="Rectangle 10"/>
          <p:cNvSpPr/>
          <p:nvPr/>
        </p:nvSpPr>
        <p:spPr>
          <a:xfrm flipV="1">
            <a:off x="8552068" y="5920641"/>
            <a:ext cx="3639933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latinLnBrk="0" hangingPunct="1"/>
            <a:endParaRPr kumimoji="0" lang="fr-FR" sz="1800" noProof="0"/>
          </a:p>
        </p:txBody>
      </p:sp>
      <p:sp>
        <p:nvSpPr>
          <p:cNvPr id="8" name="Titre 7"/>
          <p:cNvSpPr>
            <a:spLocks noGrp="1"/>
          </p:cNvSpPr>
          <p:nvPr>
            <p:ph type="ctrTitle"/>
          </p:nvPr>
        </p:nvSpPr>
        <p:spPr>
          <a:xfrm>
            <a:off x="314325" y="1008"/>
            <a:ext cx="11277600" cy="1470025"/>
          </a:xfrm>
        </p:spPr>
        <p:txBody>
          <a:bodyPr rtlCol="0"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pPr rtl="0"/>
            <a:r>
              <a:rPr lang="fr-FR" noProof="0" dirty="0"/>
              <a:t>Modifiez le style du titre</a:t>
            </a:r>
          </a:p>
        </p:txBody>
      </p:sp>
      <p:sp>
        <p:nvSpPr>
          <p:cNvPr id="9" name="Sous-titre 8"/>
          <p:cNvSpPr>
            <a:spLocks noGrp="1"/>
          </p:cNvSpPr>
          <p:nvPr>
            <p:ph type="subTitle" idx="1"/>
          </p:nvPr>
        </p:nvSpPr>
        <p:spPr>
          <a:xfrm>
            <a:off x="314323" y="1375600"/>
            <a:ext cx="6604000" cy="1752600"/>
          </a:xfrm>
        </p:spPr>
        <p:txBody>
          <a:bodyPr rtlCol="0"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pPr rtl="0"/>
            <a:r>
              <a:rPr lang="fr-FR" noProof="0" dirty="0"/>
              <a:t>Modifiez le style des sous-titres du masque</a:t>
            </a:r>
          </a:p>
        </p:txBody>
      </p:sp>
      <p:sp>
        <p:nvSpPr>
          <p:cNvPr id="17" name="Espace réservé du pied de page 16"/>
          <p:cNvSpPr>
            <a:spLocks noGrp="1"/>
          </p:cNvSpPr>
          <p:nvPr>
            <p:ph type="ftr" sz="quarter" idx="11"/>
          </p:nvPr>
        </p:nvSpPr>
        <p:spPr>
          <a:xfrm>
            <a:off x="5270091" y="6160257"/>
            <a:ext cx="1727200" cy="457200"/>
          </a:xfrm>
        </p:spPr>
        <p:txBody>
          <a:bodyPr rtlCol="0"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pPr rtl="0"/>
            <a:r>
              <a:rPr lang="fr-FR" noProof="0" dirty="0"/>
              <a:t>Ajouter un pied de page</a:t>
            </a:r>
          </a:p>
        </p:txBody>
      </p:sp>
      <p:sp>
        <p:nvSpPr>
          <p:cNvPr id="28" name="Espace réservé de la date 27"/>
          <p:cNvSpPr>
            <a:spLocks noGrp="1"/>
          </p:cNvSpPr>
          <p:nvPr>
            <p:ph type="dt" sz="half" idx="10"/>
          </p:nvPr>
        </p:nvSpPr>
        <p:spPr>
          <a:xfrm>
            <a:off x="3874334" y="6227760"/>
            <a:ext cx="1280160" cy="457200"/>
          </a:xfrm>
        </p:spPr>
        <p:txBody>
          <a:bodyPr rtlCol="0"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pPr rtl="0"/>
            <a:fld id="{7DB3147E-2688-4023-8F0D-A349CED37E9F}" type="datetime1">
              <a:rPr lang="fr-FR" noProof="0" smtClean="0"/>
              <a:t>02/03/2021</a:t>
            </a:fld>
            <a:endParaRPr lang="fr-FR" noProof="0" dirty="0"/>
          </a:p>
        </p:txBody>
      </p:sp>
      <p:sp>
        <p:nvSpPr>
          <p:cNvPr id="29" name="Espace réservé du numéro de diapositive 28"/>
          <p:cNvSpPr>
            <a:spLocks noGrp="1"/>
          </p:cNvSpPr>
          <p:nvPr>
            <p:ph type="sldNum" sz="quarter" idx="12"/>
          </p:nvPr>
        </p:nvSpPr>
        <p:spPr>
          <a:xfrm>
            <a:off x="11093451" y="1136"/>
            <a:ext cx="996949" cy="365760"/>
          </a:xfrm>
        </p:spPr>
        <p:txBody>
          <a:bodyPr rtlCol="0"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pPr rtl="0"/>
            <a:fld id="{401CF334-2D5C-4859-84A6-CA7E6E43FAEB}" type="slidenum">
              <a:rPr lang="fr-FR" noProof="0" smtClean="0"/>
              <a:t>‹N°›</a:t>
            </a:fld>
            <a:endParaRPr lang="fr-FR" noProof="0" dirty="0"/>
          </a:p>
        </p:txBody>
      </p:sp>
      <p:pic>
        <p:nvPicPr>
          <p:cNvPr id="20" name="Image 1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7" y="6236705"/>
            <a:ext cx="1526523" cy="609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1152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fr-FR" noProof="0"/>
              <a:t>Modifiez le style du titre</a:t>
            </a:r>
            <a:endParaRPr lang="fr-FR" noProof="0" dirty="0"/>
          </a:p>
        </p:txBody>
      </p:sp>
      <p:sp>
        <p:nvSpPr>
          <p:cNvPr id="3" name="Espace réservé du texte vertical 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>
            <a:lvl1pPr>
              <a:defRPr/>
            </a:lvl1pPr>
            <a:lvl5pPr>
              <a:defRPr/>
            </a:lvl5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kumimoji="0" lang="fr-FR" noProof="0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fr-FR" noProof="0"/>
              <a:t>Ajouter un pied de page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F84900A-634B-42FF-9E06-C295EA54BADC}" type="datetime1">
              <a:rPr lang="fr-FR" noProof="0" smtClean="0"/>
              <a:t>02/03/2021</a:t>
            </a:fld>
            <a:endParaRPr lang="fr-FR" noProof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fr-FR" noProof="0" smtClean="0"/>
              <a:t>‹N°›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467844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 1"/>
          <p:cNvSpPr>
            <a:spLocks noGrp="1"/>
          </p:cNvSpPr>
          <p:nvPr>
            <p:ph type="title" orient="vert"/>
          </p:nvPr>
        </p:nvSpPr>
        <p:spPr>
          <a:xfrm>
            <a:off x="9042400" y="1143000"/>
            <a:ext cx="2540000" cy="5448300"/>
          </a:xfrm>
        </p:spPr>
        <p:txBody>
          <a:bodyPr vert="eaVert" rtlCol="0"/>
          <a:lstStyle>
            <a:lvl1pPr>
              <a:defRPr/>
            </a:lvl1pPr>
          </a:lstStyle>
          <a:p>
            <a:pPr rtl="0"/>
            <a:r>
              <a:rPr lang="fr-FR" noProof="0"/>
              <a:t>Modifiez le style du titre</a:t>
            </a:r>
            <a:endParaRPr lang="fr-FR" noProof="0" dirty="0"/>
          </a:p>
        </p:txBody>
      </p:sp>
      <p:sp>
        <p:nvSpPr>
          <p:cNvPr id="3" name="Espace réservé du texte vertical 2"/>
          <p:cNvSpPr>
            <a:spLocks noGrp="1"/>
          </p:cNvSpPr>
          <p:nvPr>
            <p:ph type="body" orient="vert" idx="1" hasCustomPrompt="1"/>
          </p:nvPr>
        </p:nvSpPr>
        <p:spPr>
          <a:xfrm>
            <a:off x="609600" y="1143000"/>
            <a:ext cx="8331200" cy="5448300"/>
          </a:xfrm>
        </p:spPr>
        <p:txBody>
          <a:bodyPr vert="eaVert" rtlCol="0"/>
          <a:lstStyle>
            <a:lvl1pPr rtl="0" eaLnBrk="1" latinLnBrk="0" hangingPunct="1">
              <a:defRPr/>
            </a:lvl1pPr>
            <a:lvl5pPr>
              <a:defRPr/>
            </a:lvl5pPr>
          </a:lstStyle>
          <a:p>
            <a:pPr lvl="0" rtl="0" eaLnBrk="1" latinLnBrk="0" hangingPunct="1"/>
            <a:r>
              <a:rPr lang="fr-FR" dirty="0"/>
              <a:t>Modifiez les styles du texte</a:t>
            </a:r>
          </a:p>
          <a:p>
            <a:pPr lvl="1" rtl="0" eaLnBrk="1" latinLnBrk="0" hangingPunct="1"/>
            <a:r>
              <a:rPr lang="fr-FR" noProof="0" dirty="0"/>
              <a:t>Deuxième niveau</a:t>
            </a:r>
          </a:p>
          <a:p>
            <a:pPr lvl="2" rtl="0" eaLnBrk="1" latinLnBrk="0" hangingPunct="1"/>
            <a:r>
              <a:rPr lang="fr-FR" noProof="0" dirty="0"/>
              <a:t>Troisième niveau</a:t>
            </a:r>
          </a:p>
          <a:p>
            <a:pPr lvl="3" rtl="0" eaLnBrk="1" latinLnBrk="0" hangingPunct="1"/>
            <a:r>
              <a:rPr lang="fr-FR" noProof="0" dirty="0"/>
              <a:t>Quatrième niveau</a:t>
            </a:r>
          </a:p>
          <a:p>
            <a:pPr lvl="4" rtl="0" eaLnBrk="1" latinLnBrk="0" hangingPunct="1"/>
            <a:r>
              <a:rPr lang="fr-FR" noProof="0" dirty="0"/>
              <a:t>Cinquième niveau</a:t>
            </a:r>
            <a:endParaRPr kumimoji="0" lang="fr-FR" noProof="0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fr-FR" noProof="0"/>
              <a:t>Ajouter un pied de page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47DCE01-D46C-4161-90F9-A3AE3081E73F}" type="datetime1">
              <a:rPr lang="fr-FR" noProof="0" smtClean="0"/>
              <a:t>02/03/2021</a:t>
            </a:fld>
            <a:endParaRPr lang="fr-FR" noProof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fr-FR" noProof="0" smtClean="0"/>
              <a:t>‹N°›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978088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fr-FR" noProof="0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 rtlCol="0"/>
          <a:lstStyle>
            <a:lvl1pPr>
              <a:defRPr/>
            </a:lvl1pPr>
            <a:lvl5pPr>
              <a:defRPr/>
            </a:lvl5pPr>
            <a:lvl6pPr>
              <a:defRPr/>
            </a:lvl6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kumimoji="0" lang="fr-FR" noProof="0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fr-FR" noProof="0"/>
              <a:t>Ajouter un pied de page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A3ED59B6-4852-473E-B09D-EBAF24D5696E}" type="datetime1">
              <a:rPr lang="fr-FR" noProof="0" smtClean="0"/>
              <a:t>02/03/2021</a:t>
            </a:fld>
            <a:endParaRPr lang="fr-FR" noProof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fr-FR" noProof="0" smtClean="0"/>
              <a:t>‹N°›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594303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1968322"/>
            <a:ext cx="10363200" cy="1362075"/>
          </a:xfrm>
        </p:spPr>
        <p:txBody>
          <a:bodyPr rtlCol="0"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chemeClr val="accent2"/>
                </a:solidFill>
                <a:effectLst/>
              </a:defRPr>
            </a:lvl1pPr>
          </a:lstStyle>
          <a:p>
            <a:pPr rtl="0"/>
            <a:r>
              <a:rPr lang="fr-FR" noProof="0"/>
              <a:t>Modifiez le style du titre</a:t>
            </a:r>
            <a:endParaRPr kumimoji="0" lang="fr-FR" noProof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3367088"/>
            <a:ext cx="10363200" cy="1509712"/>
          </a:xfrm>
        </p:spPr>
        <p:txBody>
          <a:bodyPr rtlCol="0"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fr-FR" noProof="0"/>
              <a:t>Ajouter un pied de page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318E895-A22F-4F6F-ACBF-CCF7AB64BFC5}" type="datetime1">
              <a:rPr lang="fr-FR" noProof="0" smtClean="0"/>
              <a:t>02/03/2021</a:t>
            </a:fld>
            <a:endParaRPr lang="fr-FR" noProof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fr-FR" noProof="0" smtClean="0"/>
              <a:t>‹N°›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705127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fr-FR" noProof="0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2249425"/>
            <a:ext cx="5384800" cy="4341875"/>
          </a:xfrm>
        </p:spPr>
        <p:txBody>
          <a:bodyPr rtlCol="0"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kumimoji="0" lang="fr-FR" noProof="0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2249425"/>
            <a:ext cx="5384800" cy="4341875"/>
          </a:xfrm>
        </p:spPr>
        <p:txBody>
          <a:bodyPr rtlCol="0"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kumimoji="0" lang="fr-FR" noProof="0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fr-FR" noProof="0"/>
              <a:t>Ajouter un pied de page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AED51EDC-8985-4C36-AC30-7A19637198EF}" type="datetime1">
              <a:rPr lang="fr-FR" noProof="0" smtClean="0"/>
              <a:t>02/03/2021</a:t>
            </a:fld>
            <a:endParaRPr lang="fr-FR" noProof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fr-FR" noProof="0" smtClean="0"/>
              <a:t>‹N°›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446445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0" orient="horz" pos="2160" userDrawn="1">
          <p15:clr>
            <a:srgbClr val="FBAE40"/>
          </p15:clr>
        </p15:guide>
        <p15:guide id="1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08000" y="1143000"/>
            <a:ext cx="11176000" cy="1069848"/>
          </a:xfrm>
        </p:spPr>
        <p:txBody>
          <a:bodyPr rtlCol="0" anchor="ctr"/>
          <a:lstStyle>
            <a:lvl1pPr>
              <a:defRPr sz="4000" b="0" i="0" cap="none" baseline="0"/>
            </a:lvl1pPr>
          </a:lstStyle>
          <a:p>
            <a:pPr rtl="0"/>
            <a:r>
              <a:rPr lang="fr-FR" noProof="0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508000" y="2244970"/>
            <a:ext cx="5388864" cy="457200"/>
          </a:xfrm>
          <a:solidFill>
            <a:schemeClr val="accent2">
              <a:lumMod val="60000"/>
              <a:lumOff val="4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rtlCol="0"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508000" y="2708519"/>
            <a:ext cx="5388864" cy="3886200"/>
          </a:xfrm>
        </p:spPr>
        <p:txBody>
          <a:bodyPr rtlCol="0"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kumimoji="0" lang="fr-FR" noProof="0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6294968" y="2244970"/>
            <a:ext cx="5389033" cy="457200"/>
          </a:xfrm>
          <a:solidFill>
            <a:schemeClr val="accent2">
              <a:lumMod val="60000"/>
              <a:lumOff val="4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rtlCol="0"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291073" y="2708519"/>
            <a:ext cx="5389033" cy="3886200"/>
          </a:xfrm>
        </p:spPr>
        <p:txBody>
          <a:bodyPr rtlCol="0"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kumimoji="0" lang="fr-FR" noProof="0" dirty="0"/>
          </a:p>
        </p:txBody>
      </p:sp>
      <p:sp>
        <p:nvSpPr>
          <p:cNvPr id="28" name="Espace réservé du pied de page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fr-FR" noProof="0"/>
              <a:t>Ajouter un pied de page</a:t>
            </a:r>
          </a:p>
        </p:txBody>
      </p:sp>
      <p:sp>
        <p:nvSpPr>
          <p:cNvPr id="26" name="Espace réservé de la date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26E59EF-B857-4B4B-806C-C84D68424EE7}" type="datetime1">
              <a:rPr lang="fr-FR" noProof="0" smtClean="0"/>
              <a:t>02/03/2021</a:t>
            </a:fld>
            <a:endParaRPr lang="fr-FR" noProof="0"/>
          </a:p>
        </p:txBody>
      </p:sp>
      <p:sp>
        <p:nvSpPr>
          <p:cNvPr id="27" name="Espace réservé du numéro de diapositive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fr-FR" noProof="0" smtClean="0"/>
              <a:t>‹N°›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70716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uniqu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1143000"/>
            <a:ext cx="10972800" cy="1069848"/>
          </a:xfrm>
        </p:spPr>
        <p:txBody>
          <a:bodyPr rtlCol="0"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pPr rtl="0"/>
            <a:r>
              <a:rPr lang="fr-FR" noProof="0"/>
              <a:t>Modifiez le style du titre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>
          <a:xfrm>
            <a:off x="7010400" y="612648"/>
            <a:ext cx="1767840" cy="457200"/>
          </a:xfrm>
        </p:spPr>
        <p:txBody>
          <a:bodyPr rtlCol="0"/>
          <a:lstStyle/>
          <a:p>
            <a:pPr rtl="0"/>
            <a:r>
              <a:rPr lang="fr-FR" noProof="0"/>
              <a:t>Ajouter un pied de page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>
          <a:xfrm>
            <a:off x="8778240" y="612648"/>
            <a:ext cx="1276352" cy="457200"/>
          </a:xfrm>
        </p:spPr>
        <p:txBody>
          <a:bodyPr rtlCol="0"/>
          <a:lstStyle/>
          <a:p>
            <a:pPr rtl="0"/>
            <a:fld id="{2B5AEF9D-0476-4408-8DA7-61EB64D6144F}" type="datetime1">
              <a:rPr lang="fr-FR" noProof="0" smtClean="0"/>
              <a:t>02/03/2021</a:t>
            </a:fld>
            <a:endParaRPr lang="fr-FR" noProof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>
          <a:xfrm>
            <a:off x="10899648" y="2272"/>
            <a:ext cx="1016000" cy="365760"/>
          </a:xfrm>
        </p:spPr>
        <p:txBody>
          <a:bodyPr rtlCol="0"/>
          <a:lstStyle/>
          <a:p>
            <a:pPr rtl="0"/>
            <a:fld id="{401CF334-2D5C-4859-84A6-CA7E6E43FAEB}" type="slidenum">
              <a:rPr lang="fr-FR" noProof="0" smtClean="0"/>
              <a:t>‹N°›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821952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fr-FR" noProof="0"/>
              <a:t>Ajouter un pied de page</a:t>
            </a:r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85E13A9-4F31-4C2B-8C0A-477A620BF25A}" type="datetime1">
              <a:rPr lang="fr-FR" noProof="0" smtClean="0"/>
              <a:t>02/03/2021</a:t>
            </a:fld>
            <a:endParaRPr lang="fr-FR" noProof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fr-FR" noProof="0" smtClean="0"/>
              <a:t>‹N°›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135695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137995" y="1101970"/>
            <a:ext cx="4511040" cy="877824"/>
          </a:xfrm>
        </p:spPr>
        <p:txBody>
          <a:bodyPr rtlCol="0" anchor="b"/>
          <a:lstStyle>
            <a:lvl1pPr algn="l">
              <a:buNone/>
              <a:defRPr sz="1800" b="1"/>
            </a:lvl1pPr>
          </a:lstStyle>
          <a:p>
            <a:pPr rtl="0"/>
            <a:r>
              <a:rPr lang="fr-FR" noProof="0"/>
              <a:t>Modifiez le style du titre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203200" y="776287"/>
            <a:ext cx="6803136" cy="5805083"/>
          </a:xfrm>
        </p:spPr>
        <p:txBody>
          <a:bodyPr rtlCol="0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kumimoji="0" lang="fr-FR" noProof="0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7137995" y="2010727"/>
            <a:ext cx="4511040" cy="4580573"/>
          </a:xfrm>
        </p:spPr>
        <p:txBody>
          <a:bodyPr rtlCol="0"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fr-FR" noProof="0"/>
              <a:t>Ajouter un pied de page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C164246-47FA-4078-8373-6497111870C7}" type="datetime1">
              <a:rPr lang="fr-FR" noProof="0" smtClean="0"/>
              <a:t>02/03/2021</a:t>
            </a:fld>
            <a:endParaRPr lang="fr-FR" noProof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fr-FR" noProof="0" smtClean="0"/>
              <a:t>‹N°›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498685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53913" y="1109161"/>
            <a:ext cx="782404" cy="4681637"/>
          </a:xfrm>
        </p:spPr>
        <p:txBody>
          <a:bodyPr vert="vert270" lIns="45720" tIns="0" rIns="45720" rtlCol="0" anchor="t"/>
          <a:lstStyle>
            <a:lvl1pPr algn="ctr">
              <a:buNone/>
              <a:defRPr sz="2000" b="1"/>
            </a:lvl1pPr>
          </a:lstStyle>
          <a:p>
            <a:pPr rtl="0"/>
            <a:r>
              <a:rPr lang="fr-FR" noProof="0"/>
              <a:t>Modifiez le style du titre</a:t>
            </a:r>
          </a:p>
        </p:txBody>
      </p:sp>
      <p:sp>
        <p:nvSpPr>
          <p:cNvPr id="3" name="Espace réservé d’image 2" descr="Espace réservé vide pour ajouter une image. Cliquez sur l’espace réservé et sélectionnez l’image à ajouter"/>
          <p:cNvSpPr>
            <a:spLocks noGrp="1"/>
          </p:cNvSpPr>
          <p:nvPr>
            <p:ph type="pic" idx="1" hasCustomPrompt="1"/>
          </p:nvPr>
        </p:nvSpPr>
        <p:spPr>
          <a:xfrm>
            <a:off x="538228" y="1143000"/>
            <a:ext cx="6096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 rtlCol="0"/>
          <a:lstStyle>
            <a:lvl1pPr marL="0" indent="0">
              <a:buNone/>
              <a:defRPr sz="3200"/>
            </a:lvl1pPr>
          </a:lstStyle>
          <a:p>
            <a:pPr rtl="0"/>
            <a:r>
              <a:rPr lang="fr-FR" noProof="0"/>
              <a:t>Cliquez sur l’icône pour ajouter une image</a:t>
            </a:r>
            <a:endParaRPr kumimoji="0"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117924" y="3274309"/>
            <a:ext cx="3454400" cy="2516489"/>
          </a:xfrm>
        </p:spPr>
        <p:txBody>
          <a:bodyPr lIns="0" tIns="0" rIns="45720" rtlCol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fr-FR" noProof="0"/>
              <a:t>Ajouter un pied de page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21DF294-59FD-4FB0-BF42-9F7E16D474E2}" type="datetime1">
              <a:rPr lang="fr-FR" noProof="0" smtClean="0"/>
              <a:t>02/03/2021</a:t>
            </a:fld>
            <a:endParaRPr lang="fr-FR" noProof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fr-FR" noProof="0" smtClean="0"/>
              <a:t>‹N°›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883619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1" y="366819"/>
            <a:ext cx="12192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latinLnBrk="0" hangingPunct="1"/>
            <a:endParaRPr kumimoji="0" lang="fr-FR" sz="1800" noProof="0"/>
          </a:p>
        </p:txBody>
      </p:sp>
      <p:sp>
        <p:nvSpPr>
          <p:cNvPr id="29" name="Rectangle 28"/>
          <p:cNvSpPr/>
          <p:nvPr/>
        </p:nvSpPr>
        <p:spPr>
          <a:xfrm>
            <a:off x="0" y="-1"/>
            <a:ext cx="12192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latinLnBrk="0" hangingPunct="1"/>
            <a:endParaRPr kumimoji="0" lang="fr-FR" sz="1800" noProof="0"/>
          </a:p>
        </p:txBody>
      </p:sp>
      <p:sp>
        <p:nvSpPr>
          <p:cNvPr id="30" name="Rectangle 29"/>
          <p:cNvSpPr/>
          <p:nvPr/>
        </p:nvSpPr>
        <p:spPr>
          <a:xfrm>
            <a:off x="1" y="308277"/>
            <a:ext cx="12192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latinLnBrk="0" hangingPunct="1"/>
            <a:endParaRPr kumimoji="0" lang="fr-FR" sz="1800" noProof="0"/>
          </a:p>
        </p:txBody>
      </p:sp>
      <p:sp>
        <p:nvSpPr>
          <p:cNvPr id="31" name="Rectangle 30"/>
          <p:cNvSpPr/>
          <p:nvPr/>
        </p:nvSpPr>
        <p:spPr>
          <a:xfrm flipV="1">
            <a:off x="7213577" y="360247"/>
            <a:ext cx="4978425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latinLnBrk="0" hangingPunct="1"/>
            <a:endParaRPr kumimoji="0" lang="fr-FR" sz="1800" noProof="0"/>
          </a:p>
        </p:txBody>
      </p:sp>
      <p:sp>
        <p:nvSpPr>
          <p:cNvPr id="32" name="Rectangle 31"/>
          <p:cNvSpPr/>
          <p:nvPr/>
        </p:nvSpPr>
        <p:spPr>
          <a:xfrm flipV="1">
            <a:off x="7213601" y="440113"/>
            <a:ext cx="49784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latinLnBrk="0" hangingPunct="1"/>
            <a:endParaRPr kumimoji="0" lang="fr-FR" sz="1800" noProof="0"/>
          </a:p>
        </p:txBody>
      </p:sp>
      <p:sp useBgFill="1">
        <p:nvSpPr>
          <p:cNvPr id="33" name="Rectangle à coins arrondis 32"/>
          <p:cNvSpPr/>
          <p:nvPr/>
        </p:nvSpPr>
        <p:spPr bwMode="white">
          <a:xfrm>
            <a:off x="7209785" y="497504"/>
            <a:ext cx="408432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latinLnBrk="0" hangingPunct="1"/>
            <a:endParaRPr kumimoji="0" lang="fr-FR" sz="1800" noProof="0"/>
          </a:p>
        </p:txBody>
      </p:sp>
      <p:sp useBgFill="1">
        <p:nvSpPr>
          <p:cNvPr id="34" name="Rectangle à coins arrondis 33"/>
          <p:cNvSpPr/>
          <p:nvPr/>
        </p:nvSpPr>
        <p:spPr bwMode="white">
          <a:xfrm>
            <a:off x="9831528" y="588943"/>
            <a:ext cx="21336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latinLnBrk="0" hangingPunct="1"/>
            <a:endParaRPr kumimoji="0" lang="fr-FR" sz="1800" noProof="0"/>
          </a:p>
        </p:txBody>
      </p:sp>
      <p:sp>
        <p:nvSpPr>
          <p:cNvPr id="35" name="Rectangle 34"/>
          <p:cNvSpPr/>
          <p:nvPr/>
        </p:nvSpPr>
        <p:spPr bwMode="invGray">
          <a:xfrm>
            <a:off x="12113288" y="-2001"/>
            <a:ext cx="76835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latinLnBrk="0" hangingPunct="1"/>
            <a:endParaRPr kumimoji="0" lang="fr-FR" sz="1800" noProof="0"/>
          </a:p>
        </p:txBody>
      </p:sp>
      <p:sp>
        <p:nvSpPr>
          <p:cNvPr id="36" name="Rectangle 35"/>
          <p:cNvSpPr/>
          <p:nvPr/>
        </p:nvSpPr>
        <p:spPr bwMode="invGray">
          <a:xfrm>
            <a:off x="12059308" y="-2001"/>
            <a:ext cx="3657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latinLnBrk="0" hangingPunct="1"/>
            <a:endParaRPr kumimoji="0" lang="fr-FR" sz="1800" noProof="0"/>
          </a:p>
        </p:txBody>
      </p:sp>
      <p:sp>
        <p:nvSpPr>
          <p:cNvPr id="37" name="Rectangle 36"/>
          <p:cNvSpPr/>
          <p:nvPr/>
        </p:nvSpPr>
        <p:spPr bwMode="invGray">
          <a:xfrm>
            <a:off x="12033904" y="-2001"/>
            <a:ext cx="12192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latinLnBrk="0" hangingPunct="1"/>
            <a:endParaRPr kumimoji="0" lang="fr-FR" sz="1800" noProof="0"/>
          </a:p>
        </p:txBody>
      </p:sp>
      <p:sp>
        <p:nvSpPr>
          <p:cNvPr id="38" name="Rectangle 37"/>
          <p:cNvSpPr/>
          <p:nvPr/>
        </p:nvSpPr>
        <p:spPr bwMode="invGray">
          <a:xfrm>
            <a:off x="11967231" y="-2001"/>
            <a:ext cx="36576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latinLnBrk="0" hangingPunct="1"/>
            <a:endParaRPr kumimoji="0" lang="fr-FR" sz="1800" noProof="0"/>
          </a:p>
        </p:txBody>
      </p:sp>
      <p:sp>
        <p:nvSpPr>
          <p:cNvPr id="39" name="Rectangle 38"/>
          <p:cNvSpPr/>
          <p:nvPr/>
        </p:nvSpPr>
        <p:spPr bwMode="invGray">
          <a:xfrm>
            <a:off x="11887569" y="380"/>
            <a:ext cx="73152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latinLnBrk="0" hangingPunct="1"/>
            <a:endParaRPr kumimoji="0" lang="fr-FR" sz="1800" noProof="0"/>
          </a:p>
        </p:txBody>
      </p:sp>
      <p:sp>
        <p:nvSpPr>
          <p:cNvPr id="40" name="Rectangle 39"/>
          <p:cNvSpPr/>
          <p:nvPr/>
        </p:nvSpPr>
        <p:spPr bwMode="invGray">
          <a:xfrm>
            <a:off x="11831300" y="380"/>
            <a:ext cx="12192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latinLnBrk="0" hangingPunct="1"/>
            <a:endParaRPr kumimoji="0" lang="fr-FR" sz="1800" noProof="0"/>
          </a:p>
        </p:txBody>
      </p:sp>
      <p:sp>
        <p:nvSpPr>
          <p:cNvPr id="22" name="Espace réservé du titre 21"/>
          <p:cNvSpPr>
            <a:spLocks noGrp="1"/>
          </p:cNvSpPr>
          <p:nvPr>
            <p:ph type="title"/>
          </p:nvPr>
        </p:nvSpPr>
        <p:spPr>
          <a:xfrm>
            <a:off x="609600" y="1143000"/>
            <a:ext cx="10972800" cy="10668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pPr rtl="0"/>
            <a:r>
              <a:rPr lang="fr-FR" noProof="0"/>
              <a:t>Modifiez le style du titre</a:t>
            </a:r>
          </a:p>
        </p:txBody>
      </p:sp>
      <p:sp>
        <p:nvSpPr>
          <p:cNvPr id="13" name="Espace réservé du texte 12"/>
          <p:cNvSpPr>
            <a:spLocks noGrp="1"/>
          </p:cNvSpPr>
          <p:nvPr>
            <p:ph type="body" idx="1"/>
          </p:nvPr>
        </p:nvSpPr>
        <p:spPr>
          <a:xfrm>
            <a:off x="609600" y="2249424"/>
            <a:ext cx="10972800" cy="4325112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/>
            <a:r>
              <a:rPr lang="fr-FR" dirty="0"/>
              <a:t>Modifier les styles du texte du masque</a:t>
            </a:r>
          </a:p>
          <a:p>
            <a:pPr lvl="1" rtl="0"/>
            <a:r>
              <a:rPr lang="fr-FR" noProof="0" dirty="0"/>
              <a:t>Deuxième niveau</a:t>
            </a:r>
          </a:p>
          <a:p>
            <a:pPr lvl="2" rtl="0"/>
            <a:r>
              <a:rPr lang="fr-FR" noProof="0" dirty="0"/>
              <a:t>Troisième niveau</a:t>
            </a:r>
          </a:p>
          <a:p>
            <a:pPr lvl="3" rtl="0"/>
            <a:r>
              <a:rPr lang="fr-FR" noProof="0" dirty="0"/>
              <a:t>Quatrième niveau</a:t>
            </a:r>
          </a:p>
          <a:p>
            <a:pPr lvl="4" rtl="0"/>
            <a:r>
              <a:rPr lang="fr-FR" noProof="0" dirty="0"/>
              <a:t>Cinquième niveau</a:t>
            </a: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3"/>
          </p:nvPr>
        </p:nvSpPr>
        <p:spPr>
          <a:xfrm>
            <a:off x="7010400" y="612648"/>
            <a:ext cx="1767840" cy="457200"/>
          </a:xfrm>
          <a:prstGeom prst="rect">
            <a:avLst/>
          </a:prstGeom>
        </p:spPr>
        <p:txBody>
          <a:bodyPr vert="horz" rtlCol="0"/>
          <a:lstStyle>
            <a:lvl1pPr algn="r" eaLnBrk="1" latinLnBrk="0" hangingPunct="1">
              <a:defRPr kumimoji="0" sz="1100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pPr rtl="0"/>
            <a:r>
              <a:rPr lang="fr-FR" noProof="0"/>
              <a:t>Ajouter un pied de page</a:t>
            </a:r>
          </a:p>
        </p:txBody>
      </p:sp>
      <p:sp>
        <p:nvSpPr>
          <p:cNvPr id="14" name="Espace réservé de la date 13"/>
          <p:cNvSpPr>
            <a:spLocks noGrp="1"/>
          </p:cNvSpPr>
          <p:nvPr>
            <p:ph type="dt" sz="half" idx="2"/>
          </p:nvPr>
        </p:nvSpPr>
        <p:spPr>
          <a:xfrm>
            <a:off x="11101918" y="612648"/>
            <a:ext cx="1276352" cy="457200"/>
          </a:xfrm>
          <a:prstGeom prst="rect">
            <a:avLst/>
          </a:prstGeom>
        </p:spPr>
        <p:txBody>
          <a:bodyPr vert="horz" rtlCol="0"/>
          <a:lstStyle>
            <a:lvl1pPr algn="l" eaLnBrk="1" latinLnBrk="0" hangingPunct="1">
              <a:defRPr kumimoji="0" sz="1100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pPr rtl="0"/>
            <a:fld id="{4C951EA1-6A1C-4E75-B049-BA6AF0FD17B6}" type="datetime1">
              <a:rPr lang="fr-FR" noProof="0" smtClean="0"/>
              <a:t>02/03/2021</a:t>
            </a:fld>
            <a:endParaRPr lang="fr-FR" noProof="0"/>
          </a:p>
        </p:txBody>
      </p:sp>
      <p:sp>
        <p:nvSpPr>
          <p:cNvPr id="23" name="Espace réservé du numéro de diapositive 22"/>
          <p:cNvSpPr>
            <a:spLocks noGrp="1"/>
          </p:cNvSpPr>
          <p:nvPr>
            <p:ph type="sldNum" sz="quarter" idx="4"/>
          </p:nvPr>
        </p:nvSpPr>
        <p:spPr>
          <a:xfrm>
            <a:off x="10899648" y="2272"/>
            <a:ext cx="1016000" cy="365760"/>
          </a:xfrm>
          <a:prstGeom prst="rect">
            <a:avLst/>
          </a:prstGeom>
        </p:spPr>
        <p:txBody>
          <a:bodyPr vert="horz" rtlCol="0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pPr rtl="0"/>
            <a:fld id="{401CF334-2D5C-4859-84A6-CA7E6E43FAEB}" type="slidenum">
              <a:rPr lang="fr-FR" noProof="0" smtClean="0"/>
              <a:t>‹N°›</a:t>
            </a:fld>
            <a:endParaRPr lang="fr-FR" noProof="0"/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48917"/>
            <a:ext cx="1526523" cy="609083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0290" y="6248917"/>
            <a:ext cx="821415" cy="585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21717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/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>
            <a:lumMod val="75000"/>
          </a:schemeClr>
        </a:buClr>
        <a:buFont typeface="Georgia"/>
        <a:buChar char="•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>
            <a:lumMod val="75000"/>
          </a:schemeClr>
        </a:buClr>
        <a:buFont typeface="Georgia"/>
        <a:buChar char="▫"/>
        <a:defRPr kumimoji="0" sz="2600" kern="1200">
          <a:solidFill>
            <a:schemeClr val="tx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>
            <a:lumMod val="50000"/>
          </a:schemeClr>
        </a:buClr>
        <a:buFont typeface="Wingdings 2" panose="05020102010507070707" pitchFamily="18" charset="2"/>
        <a:buChar char="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>
            <a:lumMod val="50000"/>
          </a:schemeClr>
        </a:buClr>
        <a:buFont typeface="Wingdings 2" panose="05020102010507070707" pitchFamily="18" charset="2"/>
        <a:buChar char="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1">
            <a:lumMod val="50000"/>
          </a:schemeClr>
        </a:buClr>
        <a:buFont typeface="Wingdings 2" panose="05020102010507070707" pitchFamily="18" charset="2"/>
        <a:buChar char="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1">
            <a:lumMod val="50000"/>
          </a:schemeClr>
        </a:buClr>
        <a:buFont typeface="Wingdings 2" panose="05020102010507070707" pitchFamily="18" charset="2"/>
        <a:buChar char="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1">
            <a:lumMod val="50000"/>
          </a:schemeClr>
        </a:buClr>
        <a:buFont typeface="Wingdings 2" panose="05020102010507070707" pitchFamily="18" charset="2"/>
        <a:buChar char="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1">
            <a:lumMod val="50000"/>
          </a:schemeClr>
        </a:buClr>
        <a:buFont typeface="Wingdings 2" panose="05020102010507070707" pitchFamily="18" charset="2"/>
        <a:buChar char=""/>
        <a:defRPr kumimoji="0" sz="1500" kern="1200">
          <a:solidFill>
            <a:schemeClr val="tx2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1">
            <a:lumMod val="50000"/>
          </a:schemeClr>
        </a:buClr>
        <a:buFont typeface="Wingdings 2" panose="05020102010507070707" pitchFamily="18" charset="2"/>
        <a:buChar char="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0" orient="horz" pos="2160" userDrawn="1">
          <p15:clr>
            <a:srgbClr val="F26B43"/>
          </p15:clr>
        </p15:guide>
        <p15:guide id="1" pos="3840" userDrawn="1">
          <p15:clr>
            <a:srgbClr val="F26B43"/>
          </p15:clr>
        </p15:guide>
        <p15:guide id="2" orient="horz" pos="415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DC4F2B04-BB23-455E-AF05-C64CD8FBD3E9}" type="datetime1">
              <a:rPr lang="fr-FR" noProof="0" smtClean="0"/>
              <a:t>02/03/2021</a:t>
            </a:fld>
            <a:endParaRPr lang="fr-FR" noProof="0"/>
          </a:p>
        </p:txBody>
      </p:sp>
      <p:sp>
        <p:nvSpPr>
          <p:cNvPr id="12" name="Titre 1"/>
          <p:cNvSpPr>
            <a:spLocks noGrp="1"/>
          </p:cNvSpPr>
          <p:nvPr>
            <p:ph type="title"/>
          </p:nvPr>
        </p:nvSpPr>
        <p:spPr>
          <a:xfrm>
            <a:off x="189781" y="185152"/>
            <a:ext cx="10972800" cy="1066800"/>
          </a:xfrm>
        </p:spPr>
        <p:txBody>
          <a:bodyPr rtlCol="0">
            <a:normAutofit/>
          </a:bodyPr>
          <a:lstStyle/>
          <a:p>
            <a:pPr rtl="0"/>
            <a:r>
              <a:rPr lang="fr-FR" sz="4400" u="sng" dirty="0"/>
              <a:t>Titre:</a:t>
            </a:r>
          </a:p>
        </p:txBody>
      </p:sp>
      <p:sp>
        <p:nvSpPr>
          <p:cNvPr id="6" name="HautGauche">
            <a:hlinkClick r:id="" action="ppaction://macro?name=Zoom_Out"/>
            <a:extLst>
              <a:ext uri="{FF2B5EF4-FFF2-40B4-BE49-F238E27FC236}">
                <a16:creationId xmlns:a16="http://schemas.microsoft.com/office/drawing/2014/main" id="{D8B92EFE-B4CD-4E48-8760-1C0B8993231F}"/>
              </a:ext>
            </a:extLst>
          </p:cNvPr>
          <p:cNvSpPr/>
          <p:nvPr/>
        </p:nvSpPr>
        <p:spPr>
          <a:xfrm>
            <a:off x="307660" y="1251952"/>
            <a:ext cx="2622760" cy="1771430"/>
          </a:xfrm>
          <a:prstGeom prst="snip2Diag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 err="1"/>
              <a:t>Bidule</a:t>
            </a:r>
            <a:endParaRPr lang="fr-FR" sz="5400" dirty="0"/>
          </a:p>
        </p:txBody>
      </p:sp>
      <p:sp>
        <p:nvSpPr>
          <p:cNvPr id="7" name="HautDroit">
            <a:hlinkClick r:id="" action="ppaction://macro?name=Zoom_Out"/>
            <a:extLst>
              <a:ext uri="{FF2B5EF4-FFF2-40B4-BE49-F238E27FC236}">
                <a16:creationId xmlns:a16="http://schemas.microsoft.com/office/drawing/2014/main" id="{EA162FD5-B2E6-4289-A707-B19FAF9F9637}"/>
              </a:ext>
            </a:extLst>
          </p:cNvPr>
          <p:cNvSpPr/>
          <p:nvPr/>
        </p:nvSpPr>
        <p:spPr>
          <a:xfrm>
            <a:off x="8276888" y="1195682"/>
            <a:ext cx="2622760" cy="1771430"/>
          </a:xfrm>
          <a:prstGeom prst="snip2Diag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 err="1"/>
              <a:t>Bidule</a:t>
            </a:r>
            <a:endParaRPr lang="fr-FR" sz="5400" dirty="0"/>
          </a:p>
        </p:txBody>
      </p:sp>
      <p:sp>
        <p:nvSpPr>
          <p:cNvPr id="9" name="BasGauche">
            <a:hlinkClick r:id="" action="ppaction://macro?name=Zoom_Out"/>
            <a:extLst>
              <a:ext uri="{FF2B5EF4-FFF2-40B4-BE49-F238E27FC236}">
                <a16:creationId xmlns:a16="http://schemas.microsoft.com/office/drawing/2014/main" id="{592C993E-69CC-4BB1-BA77-2A7ADEB31A4B}"/>
              </a:ext>
            </a:extLst>
          </p:cNvPr>
          <p:cNvSpPr/>
          <p:nvPr/>
        </p:nvSpPr>
        <p:spPr>
          <a:xfrm>
            <a:off x="509930" y="4682272"/>
            <a:ext cx="2622760" cy="1771430"/>
          </a:xfrm>
          <a:prstGeom prst="snip2Diag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 err="1"/>
              <a:t>Bidule</a:t>
            </a:r>
            <a:endParaRPr lang="fr-FR" sz="5400" dirty="0"/>
          </a:p>
        </p:txBody>
      </p:sp>
      <p:sp>
        <p:nvSpPr>
          <p:cNvPr id="10" name="BasDroit">
            <a:hlinkClick r:id="" action="ppaction://macro?name=Zoom_Out"/>
            <a:extLst>
              <a:ext uri="{FF2B5EF4-FFF2-40B4-BE49-F238E27FC236}">
                <a16:creationId xmlns:a16="http://schemas.microsoft.com/office/drawing/2014/main" id="{9D3AC271-38DB-48DE-9450-A84DE61308FB}"/>
              </a:ext>
            </a:extLst>
          </p:cNvPr>
          <p:cNvSpPr/>
          <p:nvPr/>
        </p:nvSpPr>
        <p:spPr>
          <a:xfrm>
            <a:off x="8479158" y="4626002"/>
            <a:ext cx="2622760" cy="1771430"/>
          </a:xfrm>
          <a:prstGeom prst="snip2Diag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 err="1"/>
              <a:t>Bidule</a:t>
            </a:r>
            <a:endParaRPr lang="fr-FR" sz="5400" dirty="0"/>
          </a:p>
        </p:txBody>
      </p:sp>
      <p:sp>
        <p:nvSpPr>
          <p:cNvPr id="8" name="Centre">
            <a:hlinkClick r:id="" action="ppaction://macro?name=Zoom_Out"/>
          </p:cNvPr>
          <p:cNvSpPr/>
          <p:nvPr/>
        </p:nvSpPr>
        <p:spPr>
          <a:xfrm>
            <a:off x="1619040" y="1505170"/>
            <a:ext cx="8413959" cy="4680000"/>
          </a:xfrm>
          <a:prstGeom prst="snip2Diag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dirty="0" err="1"/>
              <a:t>Bidule</a:t>
            </a:r>
            <a:endParaRPr lang="fr-FR" sz="8000" dirty="0"/>
          </a:p>
        </p:txBody>
      </p:sp>
      <p:sp>
        <p:nvSpPr>
          <p:cNvPr id="11" name="Centre2">
            <a:hlinkClick r:id="" action="ppaction://macro?name=Zoom_Out"/>
            <a:extLst>
              <a:ext uri="{FF2B5EF4-FFF2-40B4-BE49-F238E27FC236}">
                <a16:creationId xmlns:a16="http://schemas.microsoft.com/office/drawing/2014/main" id="{C8D2108E-5283-4792-83A2-F253173A8E3E}"/>
              </a:ext>
            </a:extLst>
          </p:cNvPr>
          <p:cNvSpPr/>
          <p:nvPr/>
        </p:nvSpPr>
        <p:spPr>
          <a:xfrm>
            <a:off x="4689160" y="2979934"/>
            <a:ext cx="2622760" cy="1771430"/>
          </a:xfrm>
          <a:prstGeom prst="snip2Diag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 err="1"/>
              <a:t>Bidule</a:t>
            </a:r>
            <a:endParaRPr lang="fr-FR" sz="5400" dirty="0"/>
          </a:p>
        </p:txBody>
      </p:sp>
      <p:sp>
        <p:nvSpPr>
          <p:cNvPr id="13" name="CentreClic">
            <a:hlinkClick r:id="" action="ppaction://macro?name=Zoom_Out"/>
            <a:extLst>
              <a:ext uri="{FF2B5EF4-FFF2-40B4-BE49-F238E27FC236}">
                <a16:creationId xmlns:a16="http://schemas.microsoft.com/office/drawing/2014/main" id="{ABDC67E7-4204-41D0-A4AF-31BC5B3B609A}"/>
              </a:ext>
            </a:extLst>
          </p:cNvPr>
          <p:cNvSpPr/>
          <p:nvPr/>
        </p:nvSpPr>
        <p:spPr>
          <a:xfrm>
            <a:off x="1624345" y="1517870"/>
            <a:ext cx="8413959" cy="4680000"/>
          </a:xfrm>
          <a:prstGeom prst="snip2DiagRect">
            <a:avLst/>
          </a:prstGeom>
          <a:noFill/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8000" dirty="0"/>
          </a:p>
        </p:txBody>
      </p:sp>
    </p:spTree>
    <p:extLst>
      <p:ext uri="{BB962C8B-B14F-4D97-AF65-F5344CB8AC3E}">
        <p14:creationId xmlns:p14="http://schemas.microsoft.com/office/powerpoint/2010/main" val="121714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  <p:bldP spid="8" grpId="0" animBg="1"/>
      <p:bldP spid="11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résentation de formation">
  <a:themeElements>
    <a:clrScheme name="Bleu 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Calibri">
      <a:maj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16224869_TF03460604" id="{54403243-F224-486F-8FFE-D00C5CB91136}" vid="{7465B1E5-1843-4B11-9E79-AC1235ADAE5F}"/>
    </a:ext>
  </a:extLst>
</a:theme>
</file>

<file path=ppt/theme/theme2.xml><?xml version="1.0" encoding="utf-8"?>
<a:theme xmlns:a="http://schemas.openxmlformats.org/drawingml/2006/main" name="Thème Office">
  <a:themeElements>
    <a:clrScheme name="Green Yellow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Calibri">
      <a:maj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Green Yellow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Calibri">
      <a:maj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Présentation de formation</Template>
  <TotalTime>861</TotalTime>
  <Words>10</Words>
  <Application>Microsoft Office PowerPoint</Application>
  <PresentationFormat>Grand écran</PresentationFormat>
  <Paragraphs>9</Paragraphs>
  <Slides>1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5" baseType="lpstr">
      <vt:lpstr>Calibri</vt:lpstr>
      <vt:lpstr>Georgia</vt:lpstr>
      <vt:lpstr>Wingdings 2</vt:lpstr>
      <vt:lpstr>Présentation de formation</vt:lpstr>
      <vt:lpstr>Titre:</vt:lpstr>
    </vt:vector>
  </TitlesOfParts>
  <Company>Plastivaloire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Titre de la présentation de formation</dc:title>
  <dc:creator>Gabin PETIT</dc:creator>
  <cp:lastModifiedBy>Chris ARCHET</cp:lastModifiedBy>
  <cp:revision>40</cp:revision>
  <dcterms:created xsi:type="dcterms:W3CDTF">2021-02-23T09:09:26Z</dcterms:created>
  <dcterms:modified xsi:type="dcterms:W3CDTF">2021-03-02T17:22:47Z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0x010100AA3F7D94069FF64A86F7DFF56D60E3BE</vt:lpwstr>
  </property>
</Properties>
</file>