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66" r:id="rId5"/>
    <p:sldId id="356" r:id="rId6"/>
    <p:sldId id="357" r:id="rId7"/>
    <p:sldId id="360" r:id="rId8"/>
    <p:sldId id="361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5" r:id="rId17"/>
    <p:sldId id="374" r:id="rId18"/>
    <p:sldId id="376" r:id="rId19"/>
    <p:sldId id="377" r:id="rId20"/>
    <p:sldId id="378" r:id="rId21"/>
    <p:sldId id="380" r:id="rId22"/>
    <p:sldId id="379" r:id="rId23"/>
    <p:sldId id="353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9F1"/>
    <a:srgbClr val="FFF8E5"/>
    <a:srgbClr val="FFFDF7"/>
    <a:srgbClr val="EBF0F9"/>
    <a:srgbClr val="F6F8FC"/>
    <a:srgbClr val="1B4E87"/>
    <a:srgbClr val="003686"/>
    <a:srgbClr val="DBDBDB"/>
    <a:srgbClr val="FFFFFF"/>
    <a:srgbClr val="001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25228B-AACB-471E-878C-47D09639614B}" v="116" vWet="118" dt="2022-09-13T15:21:58.801"/>
    <p1510:client id="{B507613E-B327-4889-828E-6A95C2405832}" v="3" dt="2022-09-13T15:22:11.526"/>
    <p1510:client id="{FABB3933-AAE2-4F33-ACF0-6107B9D0337E}" v="17" dt="2022-09-14T11:54:11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guste Vernier" userId="161e6a2f-d39f-43e8-a728-86a3d32c18dd" providerId="ADAL" clId="{FABB3933-AAE2-4F33-ACF0-6107B9D0337E}"/>
    <pc:docChg chg="undo redo custSel delSld modSld">
      <pc:chgData name="Auguste Vernier" userId="161e6a2f-d39f-43e8-a728-86a3d32c18dd" providerId="ADAL" clId="{FABB3933-AAE2-4F33-ACF0-6107B9D0337E}" dt="2022-09-14T11:54:11.305" v="1203"/>
      <pc:docMkLst>
        <pc:docMk/>
      </pc:docMkLst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4133465425" sldId="257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791740145" sldId="258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3997458690" sldId="259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652846700" sldId="260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343857271" sldId="261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2863342676" sldId="262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3360613215" sldId="263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2799371576" sldId="264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95981152" sldId="265"/>
        </pc:sldMkLst>
      </pc:sldChg>
      <pc:sldChg chg="delSp modSp mod">
        <pc:chgData name="Auguste Vernier" userId="161e6a2f-d39f-43e8-a728-86a3d32c18dd" providerId="ADAL" clId="{FABB3933-AAE2-4F33-ACF0-6107B9D0337E}" dt="2022-09-14T09:31:20.670" v="1111" actId="20577"/>
        <pc:sldMkLst>
          <pc:docMk/>
          <pc:sldMk cId="3834306650" sldId="266"/>
        </pc:sldMkLst>
        <pc:spChg chg="mod">
          <ac:chgData name="Auguste Vernier" userId="161e6a2f-d39f-43e8-a728-86a3d32c18dd" providerId="ADAL" clId="{FABB3933-AAE2-4F33-ACF0-6107B9D0337E}" dt="2022-09-14T09:31:11.834" v="1109" actId="20577"/>
          <ac:spMkLst>
            <pc:docMk/>
            <pc:sldMk cId="3834306650" sldId="266"/>
            <ac:spMk id="2" creationId="{47AEFAA4-C535-EE44-842D-CB28EB33D609}"/>
          </ac:spMkLst>
        </pc:spChg>
        <pc:spChg chg="mod">
          <ac:chgData name="Auguste Vernier" userId="161e6a2f-d39f-43e8-a728-86a3d32c18dd" providerId="ADAL" clId="{FABB3933-AAE2-4F33-ACF0-6107B9D0337E}" dt="2022-09-14T09:31:20.670" v="1111" actId="20577"/>
          <ac:spMkLst>
            <pc:docMk/>
            <pc:sldMk cId="3834306650" sldId="266"/>
            <ac:spMk id="13" creationId="{35C25D86-8706-5F55-467B-C88B770CAA74}"/>
          </ac:spMkLst>
        </pc:spChg>
        <pc:spChg chg="mod">
          <ac:chgData name="Auguste Vernier" userId="161e6a2f-d39f-43e8-a728-86a3d32c18dd" providerId="ADAL" clId="{FABB3933-AAE2-4F33-ACF0-6107B9D0337E}" dt="2022-09-14T09:21:14.725" v="20" actId="20577"/>
          <ac:spMkLst>
            <pc:docMk/>
            <pc:sldMk cId="3834306650" sldId="266"/>
            <ac:spMk id="15" creationId="{9F75AE34-B301-13E6-C7B5-4432BBFEEB6C}"/>
          </ac:spMkLst>
        </pc:spChg>
        <pc:spChg chg="mod">
          <ac:chgData name="Auguste Vernier" userId="161e6a2f-d39f-43e8-a728-86a3d32c18dd" providerId="ADAL" clId="{FABB3933-AAE2-4F33-ACF0-6107B9D0337E}" dt="2022-09-14T09:21:16.949" v="25" actId="20577"/>
          <ac:spMkLst>
            <pc:docMk/>
            <pc:sldMk cId="3834306650" sldId="266"/>
            <ac:spMk id="19" creationId="{36C6B7D2-7F09-3658-9B10-C0B37B4D1B8D}"/>
          </ac:spMkLst>
        </pc:spChg>
        <pc:spChg chg="mod">
          <ac:chgData name="Auguste Vernier" userId="161e6a2f-d39f-43e8-a728-86a3d32c18dd" providerId="ADAL" clId="{FABB3933-AAE2-4F33-ACF0-6107B9D0337E}" dt="2022-09-14T09:21:19.708" v="30" actId="20577"/>
          <ac:spMkLst>
            <pc:docMk/>
            <pc:sldMk cId="3834306650" sldId="266"/>
            <ac:spMk id="25" creationId="{6F38A46A-B039-2E39-C5A3-775C4C120CF2}"/>
          </ac:spMkLst>
        </pc:spChg>
        <pc:picChg chg="del">
          <ac:chgData name="Auguste Vernier" userId="161e6a2f-d39f-43e8-a728-86a3d32c18dd" providerId="ADAL" clId="{FABB3933-AAE2-4F33-ACF0-6107B9D0337E}" dt="2022-09-14T09:22:24.907" v="95" actId="478"/>
          <ac:picMkLst>
            <pc:docMk/>
            <pc:sldMk cId="3834306650" sldId="266"/>
            <ac:picMk id="3" creationId="{B72FD1C4-11BD-974D-A5BB-7AE77B3EE6EE}"/>
          </ac:picMkLst>
        </pc:picChg>
        <pc:picChg chg="del">
          <ac:chgData name="Auguste Vernier" userId="161e6a2f-d39f-43e8-a728-86a3d32c18dd" providerId="ADAL" clId="{FABB3933-AAE2-4F33-ACF0-6107B9D0337E}" dt="2022-09-14T09:22:23.034" v="94" actId="478"/>
          <ac:picMkLst>
            <pc:docMk/>
            <pc:sldMk cId="3834306650" sldId="266"/>
            <ac:picMk id="4" creationId="{82FA5F71-8ACB-144F-A92C-A385E983A4A3}"/>
          </ac:picMkLst>
        </pc:picChg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4257224864" sldId="346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060469250" sldId="347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963880704" sldId="352"/>
        </pc:sldMkLst>
      </pc:sldChg>
      <pc:sldChg chg="delSp modSp mod">
        <pc:chgData name="Auguste Vernier" userId="161e6a2f-d39f-43e8-a728-86a3d32c18dd" providerId="ADAL" clId="{FABB3933-AAE2-4F33-ACF0-6107B9D0337E}" dt="2022-09-14T09:39:23.972" v="1142" actId="20577"/>
        <pc:sldMkLst>
          <pc:docMk/>
          <pc:sldMk cId="2076284102" sldId="353"/>
        </pc:sldMkLst>
        <pc:spChg chg="mod">
          <ac:chgData name="Auguste Vernier" userId="161e6a2f-d39f-43e8-a728-86a3d32c18dd" providerId="ADAL" clId="{FABB3933-AAE2-4F33-ACF0-6107B9D0337E}" dt="2022-09-14T09:39:23.972" v="1142" actId="20577"/>
          <ac:spMkLst>
            <pc:docMk/>
            <pc:sldMk cId="2076284102" sldId="353"/>
            <ac:spMk id="2" creationId="{47AEFAA4-C535-EE44-842D-CB28EB33D609}"/>
          </ac:spMkLst>
        </pc:spChg>
        <pc:spChg chg="del">
          <ac:chgData name="Auguste Vernier" userId="161e6a2f-d39f-43e8-a728-86a3d32c18dd" providerId="ADAL" clId="{FABB3933-AAE2-4F33-ACF0-6107B9D0337E}" dt="2022-09-14T09:30:52.047" v="1100" actId="478"/>
          <ac:spMkLst>
            <pc:docMk/>
            <pc:sldMk cId="2076284102" sldId="353"/>
            <ac:spMk id="6" creationId="{2BCE683D-5387-4819-98E1-4C16644BCF88}"/>
          </ac:spMkLst>
        </pc:spChg>
        <pc:graphicFrameChg chg="del">
          <ac:chgData name="Auguste Vernier" userId="161e6a2f-d39f-43e8-a728-86a3d32c18dd" providerId="ADAL" clId="{FABB3933-AAE2-4F33-ACF0-6107B9D0337E}" dt="2022-09-14T09:30:52.047" v="1100" actId="478"/>
          <ac:graphicFrameMkLst>
            <pc:docMk/>
            <pc:sldMk cId="2076284102" sldId="353"/>
            <ac:graphicFrameMk id="5" creationId="{38E9CD9D-CBB0-44DE-A000-F4B383E067FF}"/>
          </ac:graphicFrameMkLst>
        </pc:graphicFrameChg>
        <pc:picChg chg="del">
          <ac:chgData name="Auguste Vernier" userId="161e6a2f-d39f-43e8-a728-86a3d32c18dd" providerId="ADAL" clId="{FABB3933-AAE2-4F33-ACF0-6107B9D0337E}" dt="2022-09-14T09:30:53.505" v="1101" actId="478"/>
          <ac:picMkLst>
            <pc:docMk/>
            <pc:sldMk cId="2076284102" sldId="353"/>
            <ac:picMk id="4" creationId="{82FA5F71-8ACB-144F-A92C-A385E983A4A3}"/>
          </ac:picMkLst>
        </pc:picChg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824549688" sldId="354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3220280994" sldId="355"/>
        </pc:sldMkLst>
      </pc:sldChg>
      <pc:sldChg chg="addSp delSp modSp mod">
        <pc:chgData name="Auguste Vernier" userId="161e6a2f-d39f-43e8-a728-86a3d32c18dd" providerId="ADAL" clId="{FABB3933-AAE2-4F33-ACF0-6107B9D0337E}" dt="2022-09-14T11:40:11.194" v="1153" actId="1076"/>
        <pc:sldMkLst>
          <pc:docMk/>
          <pc:sldMk cId="3373627358" sldId="356"/>
        </pc:sldMkLst>
        <pc:spChg chg="mod">
          <ac:chgData name="Auguste Vernier" userId="161e6a2f-d39f-43e8-a728-86a3d32c18dd" providerId="ADAL" clId="{FABB3933-AAE2-4F33-ACF0-6107B9D0337E}" dt="2022-09-14T09:28:43.144" v="866" actId="20577"/>
          <ac:spMkLst>
            <pc:docMk/>
            <pc:sldMk cId="3373627358" sldId="356"/>
            <ac:spMk id="2" creationId="{00000000-0000-0000-0000-000000000000}"/>
          </ac:spMkLst>
        </pc:spChg>
        <pc:spChg chg="add mod">
          <ac:chgData name="Auguste Vernier" userId="161e6a2f-d39f-43e8-a728-86a3d32c18dd" providerId="ADAL" clId="{FABB3933-AAE2-4F33-ACF0-6107B9D0337E}" dt="2022-09-14T09:32:27.151" v="1137" actId="13926"/>
          <ac:spMkLst>
            <pc:docMk/>
            <pc:sldMk cId="3373627358" sldId="356"/>
            <ac:spMk id="7" creationId="{CF377B97-ADB6-7D85-9B85-CE21DD4E6DB3}"/>
          </ac:spMkLst>
        </pc:spChg>
        <pc:spChg chg="mod">
          <ac:chgData name="Auguste Vernier" userId="161e6a2f-d39f-43e8-a728-86a3d32c18dd" providerId="ADAL" clId="{FABB3933-AAE2-4F33-ACF0-6107B9D0337E}" dt="2022-09-14T09:32:24.622" v="1136" actId="13926"/>
          <ac:spMkLst>
            <pc:docMk/>
            <pc:sldMk cId="3373627358" sldId="356"/>
            <ac:spMk id="9" creationId="{76DF93D8-9A6B-F5FE-A0F5-5F3FB3451D87}"/>
          </ac:spMkLst>
        </pc:spChg>
        <pc:spChg chg="mod">
          <ac:chgData name="Auguste Vernier" userId="161e6a2f-d39f-43e8-a728-86a3d32c18dd" providerId="ADAL" clId="{FABB3933-AAE2-4F33-ACF0-6107B9D0337E}" dt="2022-09-14T09:28:33.384" v="839" actId="20577"/>
          <ac:spMkLst>
            <pc:docMk/>
            <pc:sldMk cId="3373627358" sldId="356"/>
            <ac:spMk id="10" creationId="{714C8161-612D-9C24-6266-37A233F27E92}"/>
          </ac:spMkLst>
        </pc:spChg>
        <pc:spChg chg="del">
          <ac:chgData name="Auguste Vernier" userId="161e6a2f-d39f-43e8-a728-86a3d32c18dd" providerId="ADAL" clId="{FABB3933-AAE2-4F33-ACF0-6107B9D0337E}" dt="2022-09-14T09:32:00.870" v="1122" actId="478"/>
          <ac:spMkLst>
            <pc:docMk/>
            <pc:sldMk cId="3373627358" sldId="356"/>
            <ac:spMk id="16" creationId="{BFA840AA-0370-8B79-8182-86489E103AAD}"/>
          </ac:spMkLst>
        </pc:spChg>
        <pc:spChg chg="mod">
          <ac:chgData name="Auguste Vernier" userId="161e6a2f-d39f-43e8-a728-86a3d32c18dd" providerId="ADAL" clId="{FABB3933-AAE2-4F33-ACF0-6107B9D0337E}" dt="2022-09-14T09:28:40.655" v="861" actId="20577"/>
          <ac:spMkLst>
            <pc:docMk/>
            <pc:sldMk cId="3373627358" sldId="356"/>
            <ac:spMk id="20" creationId="{AF610C8C-D03D-7478-2B2C-4FFC6AB85B14}"/>
          </ac:spMkLst>
        </pc:spChg>
        <pc:spChg chg="mod">
          <ac:chgData name="Auguste Vernier" userId="161e6a2f-d39f-43e8-a728-86a3d32c18dd" providerId="ADAL" clId="{FABB3933-AAE2-4F33-ACF0-6107B9D0337E}" dt="2022-09-14T09:28:36.895" v="850" actId="20577"/>
          <ac:spMkLst>
            <pc:docMk/>
            <pc:sldMk cId="3373627358" sldId="356"/>
            <ac:spMk id="33" creationId="{2BCAF5DA-03B3-D669-8729-E5C5E2E16DFB}"/>
          </ac:spMkLst>
        </pc:spChg>
        <pc:spChg chg="mod">
          <ac:chgData name="Auguste Vernier" userId="161e6a2f-d39f-43e8-a728-86a3d32c18dd" providerId="ADAL" clId="{FABB3933-AAE2-4F33-ACF0-6107B9D0337E}" dt="2022-09-14T09:21:56.057" v="60" actId="20577"/>
          <ac:spMkLst>
            <pc:docMk/>
            <pc:sldMk cId="3373627358" sldId="356"/>
            <ac:spMk id="50" creationId="{FC087D80-9272-325F-769C-E466AA231C25}"/>
          </ac:spMkLst>
        </pc:spChg>
        <pc:spChg chg="mod">
          <ac:chgData name="Auguste Vernier" userId="161e6a2f-d39f-43e8-a728-86a3d32c18dd" providerId="ADAL" clId="{FABB3933-AAE2-4F33-ACF0-6107B9D0337E}" dt="2022-09-14T09:22:02.346" v="72" actId="20577"/>
          <ac:spMkLst>
            <pc:docMk/>
            <pc:sldMk cId="3373627358" sldId="356"/>
            <ac:spMk id="52" creationId="{755CCDC8-551B-470B-CE52-5CCB73C8612B}"/>
          </ac:spMkLst>
        </pc:spChg>
        <pc:spChg chg="mod">
          <ac:chgData name="Auguste Vernier" userId="161e6a2f-d39f-43e8-a728-86a3d32c18dd" providerId="ADAL" clId="{FABB3933-AAE2-4F33-ACF0-6107B9D0337E}" dt="2022-09-14T09:22:08.585" v="82" actId="20577"/>
          <ac:spMkLst>
            <pc:docMk/>
            <pc:sldMk cId="3373627358" sldId="356"/>
            <ac:spMk id="54" creationId="{4A6CF5FD-2761-936D-2CDF-F816F2799663}"/>
          </ac:spMkLst>
        </pc:spChg>
        <pc:spChg chg="mod">
          <ac:chgData name="Auguste Vernier" userId="161e6a2f-d39f-43e8-a728-86a3d32c18dd" providerId="ADAL" clId="{FABB3933-AAE2-4F33-ACF0-6107B9D0337E}" dt="2022-09-14T09:22:13.520" v="93" actId="20577"/>
          <ac:spMkLst>
            <pc:docMk/>
            <pc:sldMk cId="3373627358" sldId="356"/>
            <ac:spMk id="56" creationId="{1AF94B86-9098-AB6A-3A08-EF11A1719ECC}"/>
          </ac:spMkLst>
        </pc:spChg>
        <pc:grpChg chg="add mod">
          <ac:chgData name="Auguste Vernier" userId="161e6a2f-d39f-43e8-a728-86a3d32c18dd" providerId="ADAL" clId="{FABB3933-AAE2-4F33-ACF0-6107B9D0337E}" dt="2022-09-14T11:40:01.859" v="1149" actId="1076"/>
          <ac:grpSpMkLst>
            <pc:docMk/>
            <pc:sldMk cId="3373627358" sldId="356"/>
            <ac:grpSpMk id="15" creationId="{53A2C4F7-E68A-0CC3-8CA4-5FB78A47F300}"/>
          </ac:grpSpMkLst>
        </pc:grpChg>
        <pc:grpChg chg="add mod">
          <ac:chgData name="Auguste Vernier" userId="161e6a2f-d39f-43e8-a728-86a3d32c18dd" providerId="ADAL" clId="{FABB3933-AAE2-4F33-ACF0-6107B9D0337E}" dt="2022-09-14T11:40:11.194" v="1153" actId="1076"/>
          <ac:grpSpMkLst>
            <pc:docMk/>
            <pc:sldMk cId="3373627358" sldId="356"/>
            <ac:grpSpMk id="19" creationId="{30F4E1BB-DE75-05E0-1C06-4A6F7B3E3F41}"/>
          </ac:grpSpMkLst>
        </pc:grpChg>
        <pc:picChg chg="mod">
          <ac:chgData name="Auguste Vernier" userId="161e6a2f-d39f-43e8-a728-86a3d32c18dd" providerId="ADAL" clId="{FABB3933-AAE2-4F33-ACF0-6107B9D0337E}" dt="2022-09-14T11:39:56.600" v="1148" actId="164"/>
          <ac:picMkLst>
            <pc:docMk/>
            <pc:sldMk cId="3373627358" sldId="356"/>
            <ac:picMk id="8" creationId="{C97DE5A6-8F37-D29A-7586-4C1CCF6A5442}"/>
          </ac:picMkLst>
        </pc:picChg>
        <pc:picChg chg="add mod modCrop">
          <ac:chgData name="Auguste Vernier" userId="161e6a2f-d39f-43e8-a728-86a3d32c18dd" providerId="ADAL" clId="{FABB3933-AAE2-4F33-ACF0-6107B9D0337E}" dt="2022-09-14T11:39:56.600" v="1148" actId="164"/>
          <ac:picMkLst>
            <pc:docMk/>
            <pc:sldMk cId="3373627358" sldId="356"/>
            <ac:picMk id="13" creationId="{444B60C0-E7B2-DE14-3705-E838BDB28F14}"/>
          </ac:picMkLst>
        </pc:picChg>
        <pc:picChg chg="del">
          <ac:chgData name="Auguste Vernier" userId="161e6a2f-d39f-43e8-a728-86a3d32c18dd" providerId="ADAL" clId="{FABB3933-AAE2-4F33-ACF0-6107B9D0337E}" dt="2022-09-14T11:40:03.647" v="1150" actId="478"/>
          <ac:picMkLst>
            <pc:docMk/>
            <pc:sldMk cId="3373627358" sldId="356"/>
            <ac:picMk id="14" creationId="{42961EE9-40BE-00BC-64F5-C5570D2D6288}"/>
          </ac:picMkLst>
        </pc:picChg>
        <pc:picChg chg="mod">
          <ac:chgData name="Auguste Vernier" userId="161e6a2f-d39f-43e8-a728-86a3d32c18dd" providerId="ADAL" clId="{FABB3933-AAE2-4F33-ACF0-6107B9D0337E}" dt="2022-09-14T11:40:03.948" v="1151"/>
          <ac:picMkLst>
            <pc:docMk/>
            <pc:sldMk cId="3373627358" sldId="356"/>
            <ac:picMk id="21" creationId="{FA9782E8-BD11-4589-1F34-6204BC6C3871}"/>
          </ac:picMkLst>
        </pc:picChg>
        <pc:picChg chg="mod">
          <ac:chgData name="Auguste Vernier" userId="161e6a2f-d39f-43e8-a728-86a3d32c18dd" providerId="ADAL" clId="{FABB3933-AAE2-4F33-ACF0-6107B9D0337E}" dt="2022-09-14T11:40:03.948" v="1151"/>
          <ac:picMkLst>
            <pc:docMk/>
            <pc:sldMk cId="3373627358" sldId="356"/>
            <ac:picMk id="23" creationId="{B5CD7BCF-27F5-3F07-8B50-939B78687D76}"/>
          </ac:picMkLst>
        </pc:picChg>
        <pc:picChg chg="del">
          <ac:chgData name="Auguste Vernier" userId="161e6a2f-d39f-43e8-a728-86a3d32c18dd" providerId="ADAL" clId="{FABB3933-AAE2-4F33-ACF0-6107B9D0337E}" dt="2022-09-14T09:22:28.771" v="96" actId="478"/>
          <ac:picMkLst>
            <pc:docMk/>
            <pc:sldMk cId="3373627358" sldId="356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2:29.400" v="97" actId="478"/>
          <ac:picMkLst>
            <pc:docMk/>
            <pc:sldMk cId="3373627358" sldId="356"/>
            <ac:picMk id="32" creationId="{9B7BB6DD-96F3-F04C-AA18-324072C41890}"/>
          </ac:picMkLst>
        </pc:picChg>
      </pc:sldChg>
      <pc:sldChg chg="addSp delSp modSp mod">
        <pc:chgData name="Auguste Vernier" userId="161e6a2f-d39f-43e8-a728-86a3d32c18dd" providerId="ADAL" clId="{FABB3933-AAE2-4F33-ACF0-6107B9D0337E}" dt="2022-09-14T09:28:48.084" v="871" actId="20577"/>
        <pc:sldMkLst>
          <pc:docMk/>
          <pc:sldMk cId="282256200" sldId="357"/>
        </pc:sldMkLst>
        <pc:spChg chg="mod">
          <ac:chgData name="Auguste Vernier" userId="161e6a2f-d39f-43e8-a728-86a3d32c18dd" providerId="ADAL" clId="{FABB3933-AAE2-4F33-ACF0-6107B9D0337E}" dt="2022-09-14T09:28:48.084" v="871" actId="20577"/>
          <ac:spMkLst>
            <pc:docMk/>
            <pc:sldMk cId="282256200" sldId="357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3:22.573" v="168" actId="20577"/>
          <ac:spMkLst>
            <pc:docMk/>
            <pc:sldMk cId="282256200" sldId="357"/>
            <ac:spMk id="6" creationId="{7D989065-7CEA-B57A-B47C-6207BA1E11FB}"/>
          </ac:spMkLst>
        </pc:spChg>
        <pc:spChg chg="mod">
          <ac:chgData name="Auguste Vernier" userId="161e6a2f-d39f-43e8-a728-86a3d32c18dd" providerId="ADAL" clId="{FABB3933-AAE2-4F33-ACF0-6107B9D0337E}" dt="2022-09-14T09:23:29.055" v="179" actId="20577"/>
          <ac:spMkLst>
            <pc:docMk/>
            <pc:sldMk cId="282256200" sldId="357"/>
            <ac:spMk id="11" creationId="{639FF64B-7E5B-0EE5-39FF-E88023E5A12D}"/>
          </ac:spMkLst>
        </pc:spChg>
        <pc:spChg chg="del">
          <ac:chgData name="Auguste Vernier" userId="161e6a2f-d39f-43e8-a728-86a3d32c18dd" providerId="ADAL" clId="{FABB3933-AAE2-4F33-ACF0-6107B9D0337E}" dt="2022-09-14T09:22:31.805" v="99" actId="478"/>
          <ac:spMkLst>
            <pc:docMk/>
            <pc:sldMk cId="282256200" sldId="357"/>
            <ac:spMk id="12" creationId="{72BEB5D3-D132-4D39-AB48-FA2EDF1346E0}"/>
          </ac:spMkLst>
        </pc:spChg>
        <pc:spChg chg="mod">
          <ac:chgData name="Auguste Vernier" userId="161e6a2f-d39f-43e8-a728-86a3d32c18dd" providerId="ADAL" clId="{FABB3933-AAE2-4F33-ACF0-6107B9D0337E}" dt="2022-09-14T09:23:32.593" v="188" actId="20577"/>
          <ac:spMkLst>
            <pc:docMk/>
            <pc:sldMk cId="282256200" sldId="357"/>
            <ac:spMk id="16" creationId="{6EA10379-0501-0D13-9A7A-98A0E847BE9D}"/>
          </ac:spMkLst>
        </pc:spChg>
        <pc:spChg chg="mod">
          <ac:chgData name="Auguste Vernier" userId="161e6a2f-d39f-43e8-a728-86a3d32c18dd" providerId="ADAL" clId="{FABB3933-AAE2-4F33-ACF0-6107B9D0337E}" dt="2022-09-14T09:23:36.644" v="197" actId="20577"/>
          <ac:spMkLst>
            <pc:docMk/>
            <pc:sldMk cId="282256200" sldId="357"/>
            <ac:spMk id="21" creationId="{FE66BCD6-8B8F-85FA-1E6E-317B29BAA94B}"/>
          </ac:spMkLst>
        </pc:spChg>
        <pc:spChg chg="mod">
          <ac:chgData name="Auguste Vernier" userId="161e6a2f-d39f-43e8-a728-86a3d32c18dd" providerId="ADAL" clId="{FABB3933-AAE2-4F33-ACF0-6107B9D0337E}" dt="2022-09-14T09:28:29.030" v="828" actId="20577"/>
          <ac:spMkLst>
            <pc:docMk/>
            <pc:sldMk cId="282256200" sldId="357"/>
            <ac:spMk id="23" creationId="{AF715588-0102-A196-B7C8-F1F4D35EEFAC}"/>
          </ac:spMkLst>
        </pc:spChg>
        <pc:picChg chg="del">
          <ac:chgData name="Auguste Vernier" userId="161e6a2f-d39f-43e8-a728-86a3d32c18dd" providerId="ADAL" clId="{FABB3933-AAE2-4F33-ACF0-6107B9D0337E}" dt="2022-09-14T09:22:31.171" v="98" actId="478"/>
          <ac:picMkLst>
            <pc:docMk/>
            <pc:sldMk cId="282256200" sldId="357"/>
            <ac:picMk id="27" creationId="{0ECD590F-0EB5-2A47-96FC-81B73BEDBDB0}"/>
          </ac:picMkLst>
        </pc:picChg>
        <pc:picChg chg="add del">
          <ac:chgData name="Auguste Vernier" userId="161e6a2f-d39f-43e8-a728-86a3d32c18dd" providerId="ADAL" clId="{FABB3933-AAE2-4F33-ACF0-6107B9D0337E}" dt="2022-09-14T09:22:51.245" v="116" actId="478"/>
          <ac:picMkLst>
            <pc:docMk/>
            <pc:sldMk cId="282256200" sldId="357"/>
            <ac:picMk id="32" creationId="{9B7BB6DD-96F3-F04C-AA18-324072C41890}"/>
          </ac:picMkLst>
        </pc:picChg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1917685753" sldId="358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442330923" sldId="359"/>
        </pc:sldMkLst>
      </pc:sldChg>
      <pc:sldChg chg="delSp modSp mod">
        <pc:chgData name="Auguste Vernier" userId="161e6a2f-d39f-43e8-a728-86a3d32c18dd" providerId="ADAL" clId="{FABB3933-AAE2-4F33-ACF0-6107B9D0337E}" dt="2022-09-14T09:28:51.930" v="878" actId="20577"/>
        <pc:sldMkLst>
          <pc:docMk/>
          <pc:sldMk cId="3952792390" sldId="360"/>
        </pc:sldMkLst>
        <pc:spChg chg="mod">
          <ac:chgData name="Auguste Vernier" userId="161e6a2f-d39f-43e8-a728-86a3d32c18dd" providerId="ADAL" clId="{FABB3933-AAE2-4F33-ACF0-6107B9D0337E}" dt="2022-09-14T09:28:51.930" v="878" actId="20577"/>
          <ac:spMkLst>
            <pc:docMk/>
            <pc:sldMk cId="3952792390" sldId="360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4:20.079" v="285" actId="20577"/>
          <ac:spMkLst>
            <pc:docMk/>
            <pc:sldMk cId="3952792390" sldId="360"/>
            <ac:spMk id="8" creationId="{28697B65-E4BF-1316-5ABB-908627CE0A5D}"/>
          </ac:spMkLst>
        </pc:spChg>
        <pc:spChg chg="mod">
          <ac:chgData name="Auguste Vernier" userId="161e6a2f-d39f-43e8-a728-86a3d32c18dd" providerId="ADAL" clId="{FABB3933-AAE2-4F33-ACF0-6107B9D0337E}" dt="2022-09-14T09:28:22.798" v="814" actId="20577"/>
          <ac:spMkLst>
            <pc:docMk/>
            <pc:sldMk cId="3952792390" sldId="360"/>
            <ac:spMk id="9" creationId="{906BBA73-5356-DD93-5A1D-E79432EAD44C}"/>
          </ac:spMkLst>
        </pc:spChg>
        <pc:spChg chg="mod">
          <ac:chgData name="Auguste Vernier" userId="161e6a2f-d39f-43e8-a728-86a3d32c18dd" providerId="ADAL" clId="{FABB3933-AAE2-4F33-ACF0-6107B9D0337E}" dt="2022-09-14T09:24:23.033" v="294" actId="20577"/>
          <ac:spMkLst>
            <pc:docMk/>
            <pc:sldMk cId="3952792390" sldId="360"/>
            <ac:spMk id="13" creationId="{CE2C317C-3E7F-28D4-77A9-825D366AC617}"/>
          </ac:spMkLst>
        </pc:spChg>
        <pc:spChg chg="mod">
          <ac:chgData name="Auguste Vernier" userId="161e6a2f-d39f-43e8-a728-86a3d32c18dd" providerId="ADAL" clId="{FABB3933-AAE2-4F33-ACF0-6107B9D0337E}" dt="2022-09-14T09:24:26.530" v="305" actId="20577"/>
          <ac:spMkLst>
            <pc:docMk/>
            <pc:sldMk cId="3952792390" sldId="360"/>
            <ac:spMk id="15" creationId="{16F7CF90-5871-8418-84E4-CAFBFBD940A5}"/>
          </ac:spMkLst>
        </pc:spChg>
        <pc:spChg chg="mod">
          <ac:chgData name="Auguste Vernier" userId="161e6a2f-d39f-43e8-a728-86a3d32c18dd" providerId="ADAL" clId="{FABB3933-AAE2-4F33-ACF0-6107B9D0337E}" dt="2022-09-14T09:24:29.459" v="314" actId="20577"/>
          <ac:spMkLst>
            <pc:docMk/>
            <pc:sldMk cId="3952792390" sldId="360"/>
            <ac:spMk id="17" creationId="{1CBFA09C-2982-F34C-1D49-FD29F1808771}"/>
          </ac:spMkLst>
        </pc:spChg>
        <pc:picChg chg="del mod">
          <ac:chgData name="Auguste Vernier" userId="161e6a2f-d39f-43e8-a728-86a3d32c18dd" providerId="ADAL" clId="{FABB3933-AAE2-4F33-ACF0-6107B9D0337E}" dt="2022-09-14T09:23:45.184" v="204" actId="478"/>
          <ac:picMkLst>
            <pc:docMk/>
            <pc:sldMk cId="3952792390" sldId="360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3:45.184" v="204" actId="478"/>
          <ac:picMkLst>
            <pc:docMk/>
            <pc:sldMk cId="3952792390" sldId="360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53:01.328" v="1143" actId="478"/>
        <pc:sldMkLst>
          <pc:docMk/>
          <pc:sldMk cId="1944501009" sldId="361"/>
        </pc:sldMkLst>
        <pc:spChg chg="mod">
          <ac:chgData name="Auguste Vernier" userId="161e6a2f-d39f-43e8-a728-86a3d32c18dd" providerId="ADAL" clId="{FABB3933-AAE2-4F33-ACF0-6107B9D0337E}" dt="2022-09-14T09:28:55.207" v="883" actId="20577"/>
          <ac:spMkLst>
            <pc:docMk/>
            <pc:sldMk cId="1944501009" sldId="361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4:08.309" v="256" actId="20577"/>
          <ac:spMkLst>
            <pc:docMk/>
            <pc:sldMk cId="1944501009" sldId="361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8:18.685" v="804" actId="20577"/>
          <ac:spMkLst>
            <pc:docMk/>
            <pc:sldMk cId="1944501009" sldId="361"/>
            <ac:spMk id="9" creationId="{312FFCCA-080F-4811-8282-D2AC0784232D}"/>
          </ac:spMkLst>
        </pc:spChg>
        <pc:spChg chg="mod">
          <ac:chgData name="Auguste Vernier" userId="161e6a2f-d39f-43e8-a728-86a3d32c18dd" providerId="ADAL" clId="{FABB3933-AAE2-4F33-ACF0-6107B9D0337E}" dt="2022-09-14T09:24:13.326" v="267" actId="20577"/>
          <ac:spMkLst>
            <pc:docMk/>
            <pc:sldMk cId="1944501009" sldId="361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4:16.450" v="276" actId="20577"/>
          <ac:spMkLst>
            <pc:docMk/>
            <pc:sldMk cId="1944501009" sldId="361"/>
            <ac:spMk id="20" creationId="{1FA7D822-FD88-D048-6116-4F4E738CDA86}"/>
          </ac:spMkLst>
        </pc:spChg>
        <pc:picChg chg="del">
          <ac:chgData name="Auguste Vernier" userId="161e6a2f-d39f-43e8-a728-86a3d32c18dd" providerId="ADAL" clId="{FABB3933-AAE2-4F33-ACF0-6107B9D0337E}" dt="2022-09-14T09:53:01.328" v="1143" actId="478"/>
          <ac:picMkLst>
            <pc:docMk/>
            <pc:sldMk cId="1944501009" sldId="361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53:01.328" v="1143" actId="478"/>
          <ac:picMkLst>
            <pc:docMk/>
            <pc:sldMk cId="1944501009" sldId="361"/>
            <ac:picMk id="32" creationId="{9B7BB6DD-96F3-F04C-AA18-324072C41890}"/>
          </ac:picMkLst>
        </pc:picChg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3192020256" sldId="364"/>
        </pc:sldMkLst>
      </pc:sldChg>
      <pc:sldChg chg="del">
        <pc:chgData name="Auguste Vernier" userId="161e6a2f-d39f-43e8-a728-86a3d32c18dd" providerId="ADAL" clId="{FABB3933-AAE2-4F33-ACF0-6107B9D0337E}" dt="2022-09-14T09:31:04.737" v="1104" actId="47"/>
        <pc:sldMkLst>
          <pc:docMk/>
          <pc:sldMk cId="3772137723" sldId="365"/>
        </pc:sldMkLst>
      </pc:sldChg>
      <pc:sldChg chg="addSp delSp modSp mod">
        <pc:chgData name="Auguste Vernier" userId="161e6a2f-d39f-43e8-a728-86a3d32c18dd" providerId="ADAL" clId="{FABB3933-AAE2-4F33-ACF0-6107B9D0337E}" dt="2022-09-14T09:28:58.441" v="888" actId="20577"/>
        <pc:sldMkLst>
          <pc:docMk/>
          <pc:sldMk cId="2108047708" sldId="367"/>
        </pc:sldMkLst>
        <pc:spChg chg="mod">
          <ac:chgData name="Auguste Vernier" userId="161e6a2f-d39f-43e8-a728-86a3d32c18dd" providerId="ADAL" clId="{FABB3933-AAE2-4F33-ACF0-6107B9D0337E}" dt="2022-09-14T09:28:58.441" v="888" actId="20577"/>
          <ac:spMkLst>
            <pc:docMk/>
            <pc:sldMk cId="2108047708" sldId="367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4:40.501" v="335" actId="20577"/>
          <ac:spMkLst>
            <pc:docMk/>
            <pc:sldMk cId="2108047708" sldId="367"/>
            <ac:spMk id="8" creationId="{0F731080-6FDB-B5C0-D493-87EDFCE3A4D2}"/>
          </ac:spMkLst>
        </pc:spChg>
        <pc:spChg chg="add del">
          <ac:chgData name="Auguste Vernier" userId="161e6a2f-d39f-43e8-a728-86a3d32c18dd" providerId="ADAL" clId="{FABB3933-AAE2-4F33-ACF0-6107B9D0337E}" dt="2022-09-14T09:24:53.510" v="369" actId="478"/>
          <ac:spMkLst>
            <pc:docMk/>
            <pc:sldMk cId="2108047708" sldId="367"/>
            <ac:spMk id="12" creationId="{72BEB5D3-D132-4D39-AB48-FA2EDF1346E0}"/>
          </ac:spMkLst>
        </pc:spChg>
        <pc:spChg chg="mod">
          <ac:chgData name="Auguste Vernier" userId="161e6a2f-d39f-43e8-a728-86a3d32c18dd" providerId="ADAL" clId="{FABB3933-AAE2-4F33-ACF0-6107B9D0337E}" dt="2022-09-14T09:24:44.477" v="346" actId="20577"/>
          <ac:spMkLst>
            <pc:docMk/>
            <pc:sldMk cId="2108047708" sldId="367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4:47.475" v="357" actId="20577"/>
          <ac:spMkLst>
            <pc:docMk/>
            <pc:sldMk cId="2108047708" sldId="367"/>
            <ac:spMk id="20" creationId="{1FA7D822-FD88-D048-6116-4F4E738CDA86}"/>
          </ac:spMkLst>
        </pc:spChg>
        <pc:spChg chg="mod">
          <ac:chgData name="Auguste Vernier" userId="161e6a2f-d39f-43e8-a728-86a3d32c18dd" providerId="ADAL" clId="{FABB3933-AAE2-4F33-ACF0-6107B9D0337E}" dt="2022-09-14T09:28:14.236" v="794" actId="20577"/>
          <ac:spMkLst>
            <pc:docMk/>
            <pc:sldMk cId="2108047708" sldId="367"/>
            <ac:spMk id="24" creationId="{B79DCE84-6F47-A19C-D69D-7F288DB9FB8F}"/>
          </ac:spMkLst>
        </pc:spChg>
        <pc:spChg chg="mod">
          <ac:chgData name="Auguste Vernier" userId="161e6a2f-d39f-43e8-a728-86a3d32c18dd" providerId="ADAL" clId="{FABB3933-AAE2-4F33-ACF0-6107B9D0337E}" dt="2022-09-14T09:24:50.158" v="366" actId="20577"/>
          <ac:spMkLst>
            <pc:docMk/>
            <pc:sldMk cId="2108047708" sldId="367"/>
            <ac:spMk id="34" creationId="{915974B1-9AEB-BBB5-5DDA-4B10EF847888}"/>
          </ac:spMkLst>
        </pc:spChg>
        <pc:picChg chg="add del mod">
          <ac:chgData name="Auguste Vernier" userId="161e6a2f-d39f-43e8-a728-86a3d32c18dd" providerId="ADAL" clId="{FABB3933-AAE2-4F33-ACF0-6107B9D0337E}" dt="2022-09-14T09:24:56.420" v="371" actId="478"/>
          <ac:picMkLst>
            <pc:docMk/>
            <pc:sldMk cId="2108047708" sldId="367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4:55.127" v="370" actId="478"/>
          <ac:picMkLst>
            <pc:docMk/>
            <pc:sldMk cId="2108047708" sldId="367"/>
            <ac:picMk id="32" creationId="{9B7BB6DD-96F3-F04C-AA18-324072C41890}"/>
          </ac:picMkLst>
        </pc:picChg>
      </pc:sldChg>
      <pc:sldChg chg="addSp delSp modSp mod">
        <pc:chgData name="Auguste Vernier" userId="161e6a2f-d39f-43e8-a728-86a3d32c18dd" providerId="ADAL" clId="{FABB3933-AAE2-4F33-ACF0-6107B9D0337E}" dt="2022-09-14T11:41:39.569" v="1168" actId="1076"/>
        <pc:sldMkLst>
          <pc:docMk/>
          <pc:sldMk cId="159276483" sldId="368"/>
        </pc:sldMkLst>
        <pc:spChg chg="mod">
          <ac:chgData name="Auguste Vernier" userId="161e6a2f-d39f-43e8-a728-86a3d32c18dd" providerId="ADAL" clId="{FABB3933-AAE2-4F33-ACF0-6107B9D0337E}" dt="2022-09-14T09:29:02.533" v="894" actId="20577"/>
          <ac:spMkLst>
            <pc:docMk/>
            <pc:sldMk cId="159276483" sldId="368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8:03.862" v="770" actId="20577"/>
          <ac:spMkLst>
            <pc:docMk/>
            <pc:sldMk cId="159276483" sldId="368"/>
            <ac:spMk id="9" creationId="{97B96348-3130-C240-8452-D3DF46956A90}"/>
          </ac:spMkLst>
        </pc:spChg>
        <pc:spChg chg="add del">
          <ac:chgData name="Auguste Vernier" userId="161e6a2f-d39f-43e8-a728-86a3d32c18dd" providerId="ADAL" clId="{FABB3933-AAE2-4F33-ACF0-6107B9D0337E}" dt="2022-09-14T09:25:33.584" v="432" actId="478"/>
          <ac:spMkLst>
            <pc:docMk/>
            <pc:sldMk cId="159276483" sldId="368"/>
            <ac:spMk id="12" creationId="{72BEB5D3-D132-4D39-AB48-FA2EDF1346E0}"/>
          </ac:spMkLst>
        </pc:spChg>
        <pc:spChg chg="mod">
          <ac:chgData name="Auguste Vernier" userId="161e6a2f-d39f-43e8-a728-86a3d32c18dd" providerId="ADAL" clId="{FABB3933-AAE2-4F33-ACF0-6107B9D0337E}" dt="2022-09-14T09:28:07.304" v="780" actId="20577"/>
          <ac:spMkLst>
            <pc:docMk/>
            <pc:sldMk cId="159276483" sldId="368"/>
            <ac:spMk id="30" creationId="{FE866301-C7A8-A882-FDD4-9F7AB1632DC5}"/>
          </ac:spMkLst>
        </pc:spChg>
        <pc:spChg chg="mod">
          <ac:chgData name="Auguste Vernier" userId="161e6a2f-d39f-43e8-a728-86a3d32c18dd" providerId="ADAL" clId="{FABB3933-AAE2-4F33-ACF0-6107B9D0337E}" dt="2022-09-14T09:25:08.916" v="401" actId="20577"/>
          <ac:spMkLst>
            <pc:docMk/>
            <pc:sldMk cId="159276483" sldId="368"/>
            <ac:spMk id="42" creationId="{DFA26007-838E-D7B2-BF8F-8E643E3CBA0A}"/>
          </ac:spMkLst>
        </pc:spChg>
        <pc:spChg chg="mod">
          <ac:chgData name="Auguste Vernier" userId="161e6a2f-d39f-43e8-a728-86a3d32c18dd" providerId="ADAL" clId="{FABB3933-AAE2-4F33-ACF0-6107B9D0337E}" dt="2022-09-14T09:25:13.984" v="412" actId="20577"/>
          <ac:spMkLst>
            <pc:docMk/>
            <pc:sldMk cId="159276483" sldId="368"/>
            <ac:spMk id="46" creationId="{D864F669-CA4B-1D0A-3CE6-4802816CF2EE}"/>
          </ac:spMkLst>
        </pc:spChg>
        <pc:spChg chg="mod">
          <ac:chgData name="Auguste Vernier" userId="161e6a2f-d39f-43e8-a728-86a3d32c18dd" providerId="ADAL" clId="{FABB3933-AAE2-4F33-ACF0-6107B9D0337E}" dt="2022-09-14T09:25:18.543" v="421" actId="20577"/>
          <ac:spMkLst>
            <pc:docMk/>
            <pc:sldMk cId="159276483" sldId="368"/>
            <ac:spMk id="50" creationId="{7F601145-5F2B-124E-BD3E-C761B45F8308}"/>
          </ac:spMkLst>
        </pc:spChg>
        <pc:spChg chg="mod">
          <ac:chgData name="Auguste Vernier" userId="161e6a2f-d39f-43e8-a728-86a3d32c18dd" providerId="ADAL" clId="{FABB3933-AAE2-4F33-ACF0-6107B9D0337E}" dt="2022-09-14T09:25:22.929" v="430" actId="20577"/>
          <ac:spMkLst>
            <pc:docMk/>
            <pc:sldMk cId="159276483" sldId="368"/>
            <ac:spMk id="54" creationId="{728E83E2-9946-6D66-BAFD-CF608919E267}"/>
          </ac:spMkLst>
        </pc:spChg>
        <pc:graphicFrameChg chg="add del mod">
          <ac:chgData name="Auguste Vernier" userId="161e6a2f-d39f-43e8-a728-86a3d32c18dd" providerId="ADAL" clId="{FABB3933-AAE2-4F33-ACF0-6107B9D0337E}" dt="2022-09-14T11:41:32.822" v="1166" actId="478"/>
          <ac:graphicFrameMkLst>
            <pc:docMk/>
            <pc:sldMk cId="159276483" sldId="368"/>
            <ac:graphicFrameMk id="3" creationId="{4DDBD7E1-39FE-C5D6-E600-A889CA2C4831}"/>
          </ac:graphicFrameMkLst>
        </pc:graphicFrameChg>
        <pc:graphicFrameChg chg="del">
          <ac:chgData name="Auguste Vernier" userId="161e6a2f-d39f-43e8-a728-86a3d32c18dd" providerId="ADAL" clId="{FABB3933-AAE2-4F33-ACF0-6107B9D0337E}" dt="2022-09-14T11:41:10.589" v="1154" actId="478"/>
          <ac:graphicFrameMkLst>
            <pc:docMk/>
            <pc:sldMk cId="159276483" sldId="368"/>
            <ac:graphicFrameMk id="23" creationId="{9BEA282D-9B97-7C0F-0174-3E096B3810F1}"/>
          </ac:graphicFrameMkLst>
        </pc:graphicFrameChg>
        <pc:picChg chg="add mod">
          <ac:chgData name="Auguste Vernier" userId="161e6a2f-d39f-43e8-a728-86a3d32c18dd" providerId="ADAL" clId="{FABB3933-AAE2-4F33-ACF0-6107B9D0337E}" dt="2022-09-14T11:41:39.569" v="1168" actId="1076"/>
          <ac:picMkLst>
            <pc:docMk/>
            <pc:sldMk cId="159276483" sldId="368"/>
            <ac:picMk id="7" creationId="{C814C966-B8CB-35DB-CA49-E2ECE4AC2E08}"/>
          </ac:picMkLst>
        </pc:picChg>
        <pc:picChg chg="add del">
          <ac:chgData name="Auguste Vernier" userId="161e6a2f-d39f-43e8-a728-86a3d32c18dd" providerId="ADAL" clId="{FABB3933-AAE2-4F33-ACF0-6107B9D0337E}" dt="2022-09-14T09:25:35.869" v="433" actId="478"/>
          <ac:picMkLst>
            <pc:docMk/>
            <pc:sldMk cId="159276483" sldId="368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5:35.869" v="433" actId="478"/>
          <ac:picMkLst>
            <pc:docMk/>
            <pc:sldMk cId="159276483" sldId="368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06.121" v="899" actId="20577"/>
        <pc:sldMkLst>
          <pc:docMk/>
          <pc:sldMk cId="2631203528" sldId="369"/>
        </pc:sldMkLst>
        <pc:spChg chg="mod">
          <ac:chgData name="Auguste Vernier" userId="161e6a2f-d39f-43e8-a728-86a3d32c18dd" providerId="ADAL" clId="{FABB3933-AAE2-4F33-ACF0-6107B9D0337E}" dt="2022-09-14T09:29:06.121" v="899" actId="20577"/>
          <ac:spMkLst>
            <pc:docMk/>
            <pc:sldMk cId="2631203528" sldId="369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5:44.096" v="453" actId="20577"/>
          <ac:spMkLst>
            <pc:docMk/>
            <pc:sldMk cId="2631203528" sldId="369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5:47.573" v="463" actId="20577"/>
          <ac:spMkLst>
            <pc:docMk/>
            <pc:sldMk cId="2631203528" sldId="369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5:51.797" v="473" actId="20577"/>
          <ac:spMkLst>
            <pc:docMk/>
            <pc:sldMk cId="2631203528" sldId="369"/>
            <ac:spMk id="20" creationId="{1FA7D822-FD88-D048-6116-4F4E738CDA86}"/>
          </ac:spMkLst>
        </pc:spChg>
        <pc:spChg chg="mod">
          <ac:chgData name="Auguste Vernier" userId="161e6a2f-d39f-43e8-a728-86a3d32c18dd" providerId="ADAL" clId="{FABB3933-AAE2-4F33-ACF0-6107B9D0337E}" dt="2022-09-14T09:27:58.338" v="755" actId="20577"/>
          <ac:spMkLst>
            <pc:docMk/>
            <pc:sldMk cId="2631203528" sldId="369"/>
            <ac:spMk id="24" creationId="{B79DCE84-6F47-A19C-D69D-7F288DB9FB8F}"/>
          </ac:spMkLst>
        </pc:spChg>
        <pc:spChg chg="mod">
          <ac:chgData name="Auguste Vernier" userId="161e6a2f-d39f-43e8-a728-86a3d32c18dd" providerId="ADAL" clId="{FABB3933-AAE2-4F33-ACF0-6107B9D0337E}" dt="2022-09-14T09:25:55.521" v="483" actId="20577"/>
          <ac:spMkLst>
            <pc:docMk/>
            <pc:sldMk cId="2631203528" sldId="369"/>
            <ac:spMk id="34" creationId="{915974B1-9AEB-BBB5-5DDA-4B10EF847888}"/>
          </ac:spMkLst>
        </pc:spChg>
        <pc:picChg chg="del">
          <ac:chgData name="Auguste Vernier" userId="161e6a2f-d39f-43e8-a728-86a3d32c18dd" providerId="ADAL" clId="{FABB3933-AAE2-4F33-ACF0-6107B9D0337E}" dt="2022-09-14T09:25:58.701" v="484" actId="478"/>
          <ac:picMkLst>
            <pc:docMk/>
            <pc:sldMk cId="2631203528" sldId="369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5:58.701" v="484" actId="478"/>
          <ac:picMkLst>
            <pc:docMk/>
            <pc:sldMk cId="2631203528" sldId="369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09.152" v="904" actId="20577"/>
        <pc:sldMkLst>
          <pc:docMk/>
          <pc:sldMk cId="3900427210" sldId="370"/>
        </pc:sldMkLst>
        <pc:spChg chg="mod">
          <ac:chgData name="Auguste Vernier" userId="161e6a2f-d39f-43e8-a728-86a3d32c18dd" providerId="ADAL" clId="{FABB3933-AAE2-4F33-ACF0-6107B9D0337E}" dt="2022-09-14T09:29:09.152" v="904" actId="20577"/>
          <ac:spMkLst>
            <pc:docMk/>
            <pc:sldMk cId="3900427210" sldId="370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6:07.269" v="506" actId="20577"/>
          <ac:spMkLst>
            <pc:docMk/>
            <pc:sldMk cId="3900427210" sldId="370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6:10.313" v="516" actId="20577"/>
          <ac:spMkLst>
            <pc:docMk/>
            <pc:sldMk cId="3900427210" sldId="370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6:13.640" v="526" actId="20577"/>
          <ac:spMkLst>
            <pc:docMk/>
            <pc:sldMk cId="3900427210" sldId="370"/>
            <ac:spMk id="20" creationId="{1FA7D822-FD88-D048-6116-4F4E738CDA86}"/>
          </ac:spMkLst>
        </pc:spChg>
        <pc:spChg chg="mod">
          <ac:chgData name="Auguste Vernier" userId="161e6a2f-d39f-43e8-a728-86a3d32c18dd" providerId="ADAL" clId="{FABB3933-AAE2-4F33-ACF0-6107B9D0337E}" dt="2022-09-14T09:27:54.026" v="742" actId="20577"/>
          <ac:spMkLst>
            <pc:docMk/>
            <pc:sldMk cId="3900427210" sldId="370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6:16.044" v="527" actId="478"/>
          <ac:picMkLst>
            <pc:docMk/>
            <pc:sldMk cId="3900427210" sldId="370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6:16.044" v="527" actId="478"/>
          <ac:picMkLst>
            <pc:docMk/>
            <pc:sldMk cId="3900427210" sldId="370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12.530" v="909" actId="20577"/>
        <pc:sldMkLst>
          <pc:docMk/>
          <pc:sldMk cId="2646841691" sldId="371"/>
        </pc:sldMkLst>
        <pc:spChg chg="mod">
          <ac:chgData name="Auguste Vernier" userId="161e6a2f-d39f-43e8-a728-86a3d32c18dd" providerId="ADAL" clId="{FABB3933-AAE2-4F33-ACF0-6107B9D0337E}" dt="2022-09-14T09:29:12.530" v="909" actId="20577"/>
          <ac:spMkLst>
            <pc:docMk/>
            <pc:sldMk cId="2646841691" sldId="371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6:24.582" v="547" actId="20577"/>
          <ac:spMkLst>
            <pc:docMk/>
            <pc:sldMk cId="2646841691" sldId="371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6:29.752" v="558" actId="20577"/>
          <ac:spMkLst>
            <pc:docMk/>
            <pc:sldMk cId="2646841691" sldId="371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7:49.222" v="731" actId="20577"/>
          <ac:spMkLst>
            <pc:docMk/>
            <pc:sldMk cId="2646841691" sldId="371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6:44.195" v="582" actId="478"/>
          <ac:picMkLst>
            <pc:docMk/>
            <pc:sldMk cId="2646841691" sldId="371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6:44.195" v="582" actId="478"/>
          <ac:picMkLst>
            <pc:docMk/>
            <pc:sldMk cId="2646841691" sldId="371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15.733" v="914" actId="20577"/>
        <pc:sldMkLst>
          <pc:docMk/>
          <pc:sldMk cId="2677729390" sldId="372"/>
        </pc:sldMkLst>
        <pc:spChg chg="mod">
          <ac:chgData name="Auguste Vernier" userId="161e6a2f-d39f-43e8-a728-86a3d32c18dd" providerId="ADAL" clId="{FABB3933-AAE2-4F33-ACF0-6107B9D0337E}" dt="2022-09-14T09:29:15.733" v="914" actId="20577"/>
          <ac:spMkLst>
            <pc:docMk/>
            <pc:sldMk cId="2677729390" sldId="372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6:37.728" v="580" actId="20577"/>
          <ac:spMkLst>
            <pc:docMk/>
            <pc:sldMk cId="2677729390" sldId="372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7:44.597" v="720" actId="20577"/>
          <ac:spMkLst>
            <pc:docMk/>
            <pc:sldMk cId="2677729390" sldId="372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6:40.005" v="581" actId="478"/>
          <ac:picMkLst>
            <pc:docMk/>
            <pc:sldMk cId="2677729390" sldId="372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6:40.005" v="581" actId="478"/>
          <ac:picMkLst>
            <pc:docMk/>
            <pc:sldMk cId="2677729390" sldId="372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18.626" v="919" actId="20577"/>
        <pc:sldMkLst>
          <pc:docMk/>
          <pc:sldMk cId="3513925131" sldId="373"/>
        </pc:sldMkLst>
        <pc:spChg chg="mod">
          <ac:chgData name="Auguste Vernier" userId="161e6a2f-d39f-43e8-a728-86a3d32c18dd" providerId="ADAL" clId="{FABB3933-AAE2-4F33-ACF0-6107B9D0337E}" dt="2022-09-14T09:29:18.626" v="919" actId="20577"/>
          <ac:spMkLst>
            <pc:docMk/>
            <pc:sldMk cId="3513925131" sldId="373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6:51.923" v="602" actId="20577"/>
          <ac:spMkLst>
            <pc:docMk/>
            <pc:sldMk cId="3513925131" sldId="373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7:40.671" v="709" actId="20577"/>
          <ac:spMkLst>
            <pc:docMk/>
            <pc:sldMk cId="3513925131" sldId="373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7:09.982" v="636" actId="478"/>
          <ac:picMkLst>
            <pc:docMk/>
            <pc:sldMk cId="3513925131" sldId="373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7:08.435" v="635" actId="478"/>
          <ac:picMkLst>
            <pc:docMk/>
            <pc:sldMk cId="3513925131" sldId="373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27.835" v="930" actId="478"/>
        <pc:sldMkLst>
          <pc:docMk/>
          <pc:sldMk cId="4189281115" sldId="374"/>
        </pc:sldMkLst>
        <pc:spChg chg="mod">
          <ac:chgData name="Auguste Vernier" userId="161e6a2f-d39f-43e8-a728-86a3d32c18dd" providerId="ADAL" clId="{FABB3933-AAE2-4F33-ACF0-6107B9D0337E}" dt="2022-09-14T09:29:25.646" v="929" actId="20577"/>
          <ac:spMkLst>
            <pc:docMk/>
            <pc:sldMk cId="4189281115" sldId="374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7:23.494" v="666" actId="20577"/>
          <ac:spMkLst>
            <pc:docMk/>
            <pc:sldMk cId="4189281115" sldId="374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7:27.134" v="676" actId="20577"/>
          <ac:spMkLst>
            <pc:docMk/>
            <pc:sldMk cId="4189281115" sldId="374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7:30.755" v="687" actId="20577"/>
          <ac:spMkLst>
            <pc:docMk/>
            <pc:sldMk cId="4189281115" sldId="374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9:27.835" v="930" actId="478"/>
          <ac:picMkLst>
            <pc:docMk/>
            <pc:sldMk cId="4189281115" sldId="374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9:27.835" v="930" actId="478"/>
          <ac:picMkLst>
            <pc:docMk/>
            <pc:sldMk cId="4189281115" sldId="374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21.895" v="924" actId="20577"/>
        <pc:sldMkLst>
          <pc:docMk/>
          <pc:sldMk cId="3998724972" sldId="375"/>
        </pc:sldMkLst>
        <pc:spChg chg="mod">
          <ac:chgData name="Auguste Vernier" userId="161e6a2f-d39f-43e8-a728-86a3d32c18dd" providerId="ADAL" clId="{FABB3933-AAE2-4F33-ACF0-6107B9D0337E}" dt="2022-09-14T09:29:21.895" v="924" actId="20577"/>
          <ac:spMkLst>
            <pc:docMk/>
            <pc:sldMk cId="3998724972" sldId="375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7:00.018" v="624" actId="20577"/>
          <ac:spMkLst>
            <pc:docMk/>
            <pc:sldMk cId="3998724972" sldId="375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7:03.551" v="634" actId="20577"/>
          <ac:spMkLst>
            <pc:docMk/>
            <pc:sldMk cId="3998724972" sldId="375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7:36.643" v="698" actId="20577"/>
          <ac:spMkLst>
            <pc:docMk/>
            <pc:sldMk cId="3998724972" sldId="375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7:13.276" v="637" actId="478"/>
          <ac:picMkLst>
            <pc:docMk/>
            <pc:sldMk cId="3998724972" sldId="375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7:13.276" v="637" actId="478"/>
          <ac:picMkLst>
            <pc:docMk/>
            <pc:sldMk cId="3998724972" sldId="375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29:46.492" v="969" actId="478"/>
        <pc:sldMkLst>
          <pc:docMk/>
          <pc:sldMk cId="3890514251" sldId="376"/>
        </pc:sldMkLst>
        <pc:spChg chg="mod">
          <ac:chgData name="Auguste Vernier" userId="161e6a2f-d39f-43e8-a728-86a3d32c18dd" providerId="ADAL" clId="{FABB3933-AAE2-4F33-ACF0-6107B9D0337E}" dt="2022-09-14T09:29:32.632" v="936" actId="20577"/>
          <ac:spMkLst>
            <pc:docMk/>
            <pc:sldMk cId="3890514251" sldId="376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9:40.164" v="955" actId="20577"/>
          <ac:spMkLst>
            <pc:docMk/>
            <pc:sldMk cId="3890514251" sldId="376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29:43.792" v="968" actId="20577"/>
          <ac:spMkLst>
            <pc:docMk/>
            <pc:sldMk cId="3890514251" sldId="376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29:36.291" v="946" actId="20577"/>
          <ac:spMkLst>
            <pc:docMk/>
            <pc:sldMk cId="3890514251" sldId="376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29:46.492" v="969" actId="478"/>
          <ac:picMkLst>
            <pc:docMk/>
            <pc:sldMk cId="3890514251" sldId="376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9:46.492" v="969" actId="478"/>
          <ac:picMkLst>
            <pc:docMk/>
            <pc:sldMk cId="3890514251" sldId="376"/>
            <ac:picMk id="32" creationId="{9B7BB6DD-96F3-F04C-AA18-324072C41890}"/>
          </ac:picMkLst>
        </pc:picChg>
      </pc:sldChg>
      <pc:sldChg chg="addSp delSp modSp mod">
        <pc:chgData name="Auguste Vernier" userId="161e6a2f-d39f-43e8-a728-86a3d32c18dd" providerId="ADAL" clId="{FABB3933-AAE2-4F33-ACF0-6107B9D0337E}" dt="2022-09-14T11:43:50.726" v="1177" actId="1076"/>
        <pc:sldMkLst>
          <pc:docMk/>
          <pc:sldMk cId="468396795" sldId="377"/>
        </pc:sldMkLst>
        <pc:spChg chg="mod">
          <ac:chgData name="Auguste Vernier" userId="161e6a2f-d39f-43e8-a728-86a3d32c18dd" providerId="ADAL" clId="{FABB3933-AAE2-4F33-ACF0-6107B9D0337E}" dt="2022-09-14T09:29:50.499" v="974" actId="20577"/>
          <ac:spMkLst>
            <pc:docMk/>
            <pc:sldMk cId="468396795" sldId="377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29:53.223" v="985" actId="20577"/>
          <ac:spMkLst>
            <pc:docMk/>
            <pc:sldMk cId="468396795" sldId="377"/>
            <ac:spMk id="24" creationId="{B79DCE84-6F47-A19C-D69D-7F288DB9FB8F}"/>
          </ac:spMkLst>
        </pc:spChg>
        <pc:graphicFrameChg chg="del">
          <ac:chgData name="Auguste Vernier" userId="161e6a2f-d39f-43e8-a728-86a3d32c18dd" providerId="ADAL" clId="{FABB3933-AAE2-4F33-ACF0-6107B9D0337E}" dt="2022-09-14T11:43:26.967" v="1169" actId="478"/>
          <ac:graphicFrameMkLst>
            <pc:docMk/>
            <pc:sldMk cId="468396795" sldId="377"/>
            <ac:graphicFrameMk id="16" creationId="{3E5F5290-7432-1442-F3E1-03C2BD43129A}"/>
          </ac:graphicFrameMkLst>
        </pc:graphicFrameChg>
        <pc:graphicFrameChg chg="del">
          <ac:chgData name="Auguste Vernier" userId="161e6a2f-d39f-43e8-a728-86a3d32c18dd" providerId="ADAL" clId="{FABB3933-AAE2-4F33-ACF0-6107B9D0337E}" dt="2022-09-14T11:43:42.099" v="1175" actId="478"/>
          <ac:graphicFrameMkLst>
            <pc:docMk/>
            <pc:sldMk cId="468396795" sldId="377"/>
            <ac:graphicFrameMk id="19" creationId="{E20D00D0-0E33-4C20-643C-4B5E01B913E8}"/>
          </ac:graphicFrameMkLst>
        </pc:graphicFrameChg>
        <pc:picChg chg="add mod">
          <ac:chgData name="Auguste Vernier" userId="161e6a2f-d39f-43e8-a728-86a3d32c18dd" providerId="ADAL" clId="{FABB3933-AAE2-4F33-ACF0-6107B9D0337E}" dt="2022-09-14T11:43:37.074" v="1174" actId="1076"/>
          <ac:picMkLst>
            <pc:docMk/>
            <pc:sldMk cId="468396795" sldId="377"/>
            <ac:picMk id="3" creationId="{DDEFAA9B-A6B5-A9F0-4991-320C3EF09C4B}"/>
          </ac:picMkLst>
        </pc:picChg>
        <pc:picChg chg="add mod">
          <ac:chgData name="Auguste Vernier" userId="161e6a2f-d39f-43e8-a728-86a3d32c18dd" providerId="ADAL" clId="{FABB3933-AAE2-4F33-ACF0-6107B9D0337E}" dt="2022-09-14T11:43:50.726" v="1177" actId="1076"/>
          <ac:picMkLst>
            <pc:docMk/>
            <pc:sldMk cId="468396795" sldId="377"/>
            <ac:picMk id="7" creationId="{19351DC5-40DA-BC64-C282-27A18AF1C557}"/>
          </ac:picMkLst>
        </pc:picChg>
        <pc:picChg chg="del">
          <ac:chgData name="Auguste Vernier" userId="161e6a2f-d39f-43e8-a728-86a3d32c18dd" providerId="ADAL" clId="{FABB3933-AAE2-4F33-ACF0-6107B9D0337E}" dt="2022-09-14T09:29:56.027" v="986" actId="478"/>
          <ac:picMkLst>
            <pc:docMk/>
            <pc:sldMk cId="468396795" sldId="377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29:56.027" v="986" actId="478"/>
          <ac:picMkLst>
            <pc:docMk/>
            <pc:sldMk cId="468396795" sldId="377"/>
            <ac:picMk id="32" creationId="{9B7BB6DD-96F3-F04C-AA18-324072C41890}"/>
          </ac:picMkLst>
        </pc:picChg>
      </pc:sldChg>
      <pc:sldChg chg="addSp delSp modSp mod">
        <pc:chgData name="Auguste Vernier" userId="161e6a2f-d39f-43e8-a728-86a3d32c18dd" providerId="ADAL" clId="{FABB3933-AAE2-4F33-ACF0-6107B9D0337E}" dt="2022-09-14T11:51:31.470" v="1187" actId="1076"/>
        <pc:sldMkLst>
          <pc:docMk/>
          <pc:sldMk cId="2916068506" sldId="378"/>
        </pc:sldMkLst>
        <pc:spChg chg="mod">
          <ac:chgData name="Auguste Vernier" userId="161e6a2f-d39f-43e8-a728-86a3d32c18dd" providerId="ADAL" clId="{FABB3933-AAE2-4F33-ACF0-6107B9D0337E}" dt="2022-09-14T09:30:01.013" v="991" actId="20577"/>
          <ac:spMkLst>
            <pc:docMk/>
            <pc:sldMk cId="2916068506" sldId="378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30:03.800" v="1002" actId="20577"/>
          <ac:spMkLst>
            <pc:docMk/>
            <pc:sldMk cId="2916068506" sldId="378"/>
            <ac:spMk id="9" creationId="{435CD36C-CF34-AA04-7CDC-1B4A78C99A27}"/>
          </ac:spMkLst>
        </pc:spChg>
        <pc:spChg chg="del">
          <ac:chgData name="Auguste Vernier" userId="161e6a2f-d39f-43e8-a728-86a3d32c18dd" providerId="ADAL" clId="{FABB3933-AAE2-4F33-ACF0-6107B9D0337E}" dt="2022-09-14T11:51:09.040" v="1181" actId="478"/>
          <ac:spMkLst>
            <pc:docMk/>
            <pc:sldMk cId="2916068506" sldId="378"/>
            <ac:spMk id="17" creationId="{EA628A00-0F19-9A90-31B6-134AC637209F}"/>
          </ac:spMkLst>
        </pc:spChg>
        <pc:spChg chg="mod">
          <ac:chgData name="Auguste Vernier" userId="161e6a2f-d39f-43e8-a728-86a3d32c18dd" providerId="ADAL" clId="{FABB3933-AAE2-4F33-ACF0-6107B9D0337E}" dt="2022-09-14T09:30:07.893" v="1017" actId="20577"/>
          <ac:spMkLst>
            <pc:docMk/>
            <pc:sldMk cId="2916068506" sldId="378"/>
            <ac:spMk id="33" creationId="{29D9A058-E76A-B74E-C8EC-64507B4043B3}"/>
          </ac:spMkLst>
        </pc:spChg>
        <pc:spChg chg="mod">
          <ac:chgData name="Auguste Vernier" userId="161e6a2f-d39f-43e8-a728-86a3d32c18dd" providerId="ADAL" clId="{FABB3933-AAE2-4F33-ACF0-6107B9D0337E}" dt="2022-09-14T09:30:11.804" v="1027" actId="20577"/>
          <ac:spMkLst>
            <pc:docMk/>
            <pc:sldMk cId="2916068506" sldId="378"/>
            <ac:spMk id="37" creationId="{C5A9149D-6A55-2766-D39D-BC5EE46B1F02}"/>
          </ac:spMkLst>
        </pc:spChg>
        <pc:graphicFrameChg chg="add del mod">
          <ac:chgData name="Auguste Vernier" userId="161e6a2f-d39f-43e8-a728-86a3d32c18dd" providerId="ADAL" clId="{FABB3933-AAE2-4F33-ACF0-6107B9D0337E}" dt="2022-09-14T11:51:15.770" v="1183" actId="478"/>
          <ac:graphicFrameMkLst>
            <pc:docMk/>
            <pc:sldMk cId="2916068506" sldId="378"/>
            <ac:graphicFrameMk id="3" creationId="{9D9E3EA7-3511-6624-89B6-D1C786FD0A75}"/>
          </ac:graphicFrameMkLst>
        </pc:graphicFrameChg>
        <pc:graphicFrameChg chg="del">
          <ac:chgData name="Auguste Vernier" userId="161e6a2f-d39f-43e8-a728-86a3d32c18dd" providerId="ADAL" clId="{FABB3933-AAE2-4F33-ACF0-6107B9D0337E}" dt="2022-09-14T11:51:06.729" v="1178" actId="478"/>
          <ac:graphicFrameMkLst>
            <pc:docMk/>
            <pc:sldMk cId="2916068506" sldId="378"/>
            <ac:graphicFrameMk id="15" creationId="{9D9E3EA7-3511-6624-89B6-D1C786FD0A75}"/>
          </ac:graphicFrameMkLst>
        </pc:graphicFrameChg>
        <pc:picChg chg="add del">
          <ac:chgData name="Auguste Vernier" userId="161e6a2f-d39f-43e8-a728-86a3d32c18dd" providerId="ADAL" clId="{FABB3933-AAE2-4F33-ACF0-6107B9D0337E}" dt="2022-09-14T11:51:26.022" v="1185" actId="478"/>
          <ac:picMkLst>
            <pc:docMk/>
            <pc:sldMk cId="2916068506" sldId="378"/>
            <ac:picMk id="6" creationId="{4CD23D26-FA2A-15D3-E283-267D6E21F2AE}"/>
          </ac:picMkLst>
        </pc:picChg>
        <pc:picChg chg="add mod">
          <ac:chgData name="Auguste Vernier" userId="161e6a2f-d39f-43e8-a728-86a3d32c18dd" providerId="ADAL" clId="{FABB3933-AAE2-4F33-ACF0-6107B9D0337E}" dt="2022-09-14T11:51:31.470" v="1187" actId="1076"/>
          <ac:picMkLst>
            <pc:docMk/>
            <pc:sldMk cId="2916068506" sldId="378"/>
            <ac:picMk id="7" creationId="{E07E7784-F83F-24F8-6341-BC04FDE9D720}"/>
          </ac:picMkLst>
        </pc:picChg>
        <pc:picChg chg="del">
          <ac:chgData name="Auguste Vernier" userId="161e6a2f-d39f-43e8-a728-86a3d32c18dd" providerId="ADAL" clId="{FABB3933-AAE2-4F33-ACF0-6107B9D0337E}" dt="2022-09-14T09:30:14.041" v="1028" actId="478"/>
          <ac:picMkLst>
            <pc:docMk/>
            <pc:sldMk cId="2916068506" sldId="378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30:14.041" v="1028" actId="478"/>
          <ac:picMkLst>
            <pc:docMk/>
            <pc:sldMk cId="2916068506" sldId="378"/>
            <ac:picMk id="32" creationId="{9B7BB6DD-96F3-F04C-AA18-324072C41890}"/>
          </ac:picMkLst>
        </pc:picChg>
      </pc:sldChg>
      <pc:sldChg chg="delSp modSp mod">
        <pc:chgData name="Auguste Vernier" userId="161e6a2f-d39f-43e8-a728-86a3d32c18dd" providerId="ADAL" clId="{FABB3933-AAE2-4F33-ACF0-6107B9D0337E}" dt="2022-09-14T09:30:41.528" v="1094" actId="478"/>
        <pc:sldMkLst>
          <pc:docMk/>
          <pc:sldMk cId="3676912993" sldId="379"/>
        </pc:sldMkLst>
        <pc:spChg chg="mod">
          <ac:chgData name="Auguste Vernier" userId="161e6a2f-d39f-43e8-a728-86a3d32c18dd" providerId="ADAL" clId="{FABB3933-AAE2-4F33-ACF0-6107B9D0337E}" dt="2022-09-14T09:30:29.143" v="1050" actId="20577"/>
          <ac:spMkLst>
            <pc:docMk/>
            <pc:sldMk cId="3676912993" sldId="379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30:36.100" v="1083" actId="20577"/>
          <ac:spMkLst>
            <pc:docMk/>
            <pc:sldMk cId="3676912993" sldId="379"/>
            <ac:spMk id="8" creationId="{0F731080-6FDB-B5C0-D493-87EDFCE3A4D2}"/>
          </ac:spMkLst>
        </pc:spChg>
        <pc:spChg chg="mod">
          <ac:chgData name="Auguste Vernier" userId="161e6a2f-d39f-43e8-a728-86a3d32c18dd" providerId="ADAL" clId="{FABB3933-AAE2-4F33-ACF0-6107B9D0337E}" dt="2022-09-14T09:30:39.310" v="1093" actId="20577"/>
          <ac:spMkLst>
            <pc:docMk/>
            <pc:sldMk cId="3676912993" sldId="379"/>
            <ac:spMk id="15" creationId="{7377A6DD-A59C-AC69-33B5-22BCFE97A0D2}"/>
          </ac:spMkLst>
        </pc:spChg>
        <pc:spChg chg="mod">
          <ac:chgData name="Auguste Vernier" userId="161e6a2f-d39f-43e8-a728-86a3d32c18dd" providerId="ADAL" clId="{FABB3933-AAE2-4F33-ACF0-6107B9D0337E}" dt="2022-09-14T09:30:32.547" v="1067" actId="20577"/>
          <ac:spMkLst>
            <pc:docMk/>
            <pc:sldMk cId="3676912993" sldId="379"/>
            <ac:spMk id="24" creationId="{B79DCE84-6F47-A19C-D69D-7F288DB9FB8F}"/>
          </ac:spMkLst>
        </pc:spChg>
        <pc:picChg chg="del">
          <ac:chgData name="Auguste Vernier" userId="161e6a2f-d39f-43e8-a728-86a3d32c18dd" providerId="ADAL" clId="{FABB3933-AAE2-4F33-ACF0-6107B9D0337E}" dt="2022-09-14T09:30:41.528" v="1094" actId="478"/>
          <ac:picMkLst>
            <pc:docMk/>
            <pc:sldMk cId="3676912993" sldId="379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30:41.528" v="1094" actId="478"/>
          <ac:picMkLst>
            <pc:docMk/>
            <pc:sldMk cId="3676912993" sldId="379"/>
            <ac:picMk id="32" creationId="{9B7BB6DD-96F3-F04C-AA18-324072C41890}"/>
          </ac:picMkLst>
        </pc:picChg>
      </pc:sldChg>
      <pc:sldChg chg="addSp delSp modSp mod">
        <pc:chgData name="Auguste Vernier" userId="161e6a2f-d39f-43e8-a728-86a3d32c18dd" providerId="ADAL" clId="{FABB3933-AAE2-4F33-ACF0-6107B9D0337E}" dt="2022-09-14T11:54:11.305" v="1203"/>
        <pc:sldMkLst>
          <pc:docMk/>
          <pc:sldMk cId="3749528582" sldId="380"/>
        </pc:sldMkLst>
        <pc:spChg chg="mod">
          <ac:chgData name="Auguste Vernier" userId="161e6a2f-d39f-43e8-a728-86a3d32c18dd" providerId="ADAL" clId="{FABB3933-AAE2-4F33-ACF0-6107B9D0337E}" dt="2022-09-14T09:30:19.353" v="1033" actId="20577"/>
          <ac:spMkLst>
            <pc:docMk/>
            <pc:sldMk cId="3749528582" sldId="380"/>
            <ac:spMk id="2" creationId="{00000000-0000-0000-0000-000000000000}"/>
          </ac:spMkLst>
        </pc:spChg>
        <pc:spChg chg="mod">
          <ac:chgData name="Auguste Vernier" userId="161e6a2f-d39f-43e8-a728-86a3d32c18dd" providerId="ADAL" clId="{FABB3933-AAE2-4F33-ACF0-6107B9D0337E}" dt="2022-09-14T09:30:23.076" v="1044" actId="20577"/>
          <ac:spMkLst>
            <pc:docMk/>
            <pc:sldMk cId="3749528582" sldId="380"/>
            <ac:spMk id="8" creationId="{6AAA381A-7906-8211-36EE-08258387D82C}"/>
          </ac:spMkLst>
        </pc:spChg>
        <pc:spChg chg="del">
          <ac:chgData name="Auguste Vernier" userId="161e6a2f-d39f-43e8-a728-86a3d32c18dd" providerId="ADAL" clId="{FABB3933-AAE2-4F33-ACF0-6107B9D0337E}" dt="2022-09-14T11:52:33.166" v="1189" actId="478"/>
          <ac:spMkLst>
            <pc:docMk/>
            <pc:sldMk cId="3749528582" sldId="380"/>
            <ac:spMk id="24" creationId="{856C75A5-CB09-1B0D-A901-AE0F34583318}"/>
          </ac:spMkLst>
        </pc:spChg>
        <pc:graphicFrameChg chg="add del mod">
          <ac:chgData name="Auguste Vernier" userId="161e6a2f-d39f-43e8-a728-86a3d32c18dd" providerId="ADAL" clId="{FABB3933-AAE2-4F33-ACF0-6107B9D0337E}" dt="2022-09-14T11:54:08.331" v="1199" actId="478"/>
          <ac:graphicFrameMkLst>
            <pc:docMk/>
            <pc:sldMk cId="3749528582" sldId="380"/>
            <ac:graphicFrameMk id="3" creationId="{9D9E3EA7-3511-6624-89B6-D1C786FD0A75}"/>
          </ac:graphicFrameMkLst>
        </pc:graphicFrameChg>
        <pc:graphicFrameChg chg="add mod">
          <ac:chgData name="Auguste Vernier" userId="161e6a2f-d39f-43e8-a728-86a3d32c18dd" providerId="ADAL" clId="{FABB3933-AAE2-4F33-ACF0-6107B9D0337E}" dt="2022-09-14T11:54:09.495" v="1202"/>
          <ac:graphicFrameMkLst>
            <pc:docMk/>
            <pc:sldMk cId="3749528582" sldId="380"/>
            <ac:graphicFrameMk id="6" creationId="{9D9E3EA7-3511-6624-89B6-D1C786FD0A75}"/>
          </ac:graphicFrameMkLst>
        </pc:graphicFrameChg>
        <pc:graphicFrameChg chg="del">
          <ac:chgData name="Auguste Vernier" userId="161e6a2f-d39f-43e8-a728-86a3d32c18dd" providerId="ADAL" clId="{FABB3933-AAE2-4F33-ACF0-6107B9D0337E}" dt="2022-09-14T11:52:31.600" v="1188" actId="478"/>
          <ac:graphicFrameMkLst>
            <pc:docMk/>
            <pc:sldMk cId="3749528582" sldId="380"/>
            <ac:graphicFrameMk id="19" creationId="{D6C360B6-081E-BF22-D005-64438006F215}"/>
          </ac:graphicFrameMkLst>
        </pc:graphicFrameChg>
        <pc:picChg chg="add">
          <ac:chgData name="Auguste Vernier" userId="161e6a2f-d39f-43e8-a728-86a3d32c18dd" providerId="ADAL" clId="{FABB3933-AAE2-4F33-ACF0-6107B9D0337E}" dt="2022-09-14T11:54:11.305" v="1203"/>
          <ac:picMkLst>
            <pc:docMk/>
            <pc:sldMk cId="3749528582" sldId="380"/>
            <ac:picMk id="7" creationId="{D8369F90-E829-7005-A071-EF9152995C7A}"/>
          </ac:picMkLst>
        </pc:picChg>
        <pc:picChg chg="del">
          <ac:chgData name="Auguste Vernier" userId="161e6a2f-d39f-43e8-a728-86a3d32c18dd" providerId="ADAL" clId="{FABB3933-AAE2-4F33-ACF0-6107B9D0337E}" dt="2022-09-14T09:30:25.940" v="1045" actId="478"/>
          <ac:picMkLst>
            <pc:docMk/>
            <pc:sldMk cId="3749528582" sldId="380"/>
            <ac:picMk id="27" creationId="{0ECD590F-0EB5-2A47-96FC-81B73BEDBDB0}"/>
          </ac:picMkLst>
        </pc:picChg>
        <pc:picChg chg="del">
          <ac:chgData name="Auguste Vernier" userId="161e6a2f-d39f-43e8-a728-86a3d32c18dd" providerId="ADAL" clId="{FABB3933-AAE2-4F33-ACF0-6107B9D0337E}" dt="2022-09-14T09:30:25.940" v="1045" actId="478"/>
          <ac:picMkLst>
            <pc:docMk/>
            <pc:sldMk cId="3749528582" sldId="380"/>
            <ac:picMk id="32" creationId="{9B7BB6DD-96F3-F04C-AA18-324072C41890}"/>
          </ac:picMkLst>
        </pc:picChg>
      </pc:sldChg>
    </pc:docChg>
  </pc:docChgLst>
  <pc:docChgLst>
    <pc:chgData name="Auguste Vernier" userId="161e6a2f-d39f-43e8-a728-86a3d32c18dd" providerId="ADAL" clId="{50ECFC4A-3585-43DA-A2AA-C65DC386A814}"/>
    <pc:docChg chg="undo custSel addSld delSld modSld sldOrd">
      <pc:chgData name="Auguste Vernier" userId="161e6a2f-d39f-43e8-a728-86a3d32c18dd" providerId="ADAL" clId="{50ECFC4A-3585-43DA-A2AA-C65DC386A814}" dt="2022-09-02T15:22:09.504" v="689" actId="404"/>
      <pc:docMkLst>
        <pc:docMk/>
      </pc:docMkLst>
      <pc:sldChg chg="del">
        <pc:chgData name="Auguste Vernier" userId="161e6a2f-d39f-43e8-a728-86a3d32c18dd" providerId="ADAL" clId="{50ECFC4A-3585-43DA-A2AA-C65DC386A814}" dt="2022-09-02T15:20:38.312" v="601" actId="47"/>
        <pc:sldMkLst>
          <pc:docMk/>
          <pc:sldMk cId="4269337225" sldId="256"/>
        </pc:sldMkLst>
      </pc:sldChg>
      <pc:sldChg chg="modSp mod">
        <pc:chgData name="Auguste Vernier" userId="161e6a2f-d39f-43e8-a728-86a3d32c18dd" providerId="ADAL" clId="{50ECFC4A-3585-43DA-A2AA-C65DC386A814}" dt="2022-09-02T15:21:27.832" v="618" actId="404"/>
        <pc:sldMkLst>
          <pc:docMk/>
          <pc:sldMk cId="4133465425" sldId="257"/>
        </pc:sldMkLst>
        <pc:spChg chg="mod">
          <ac:chgData name="Auguste Vernier" userId="161e6a2f-d39f-43e8-a728-86a3d32c18dd" providerId="ADAL" clId="{50ECFC4A-3585-43DA-A2AA-C65DC386A814}" dt="2022-09-02T15:21:27.832" v="618" actId="404"/>
          <ac:spMkLst>
            <pc:docMk/>
            <pc:sldMk cId="4133465425" sldId="257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1:33.356" v="627" actId="404"/>
        <pc:sldMkLst>
          <pc:docMk/>
          <pc:sldMk cId="1791740145" sldId="258"/>
        </pc:sldMkLst>
        <pc:spChg chg="mod">
          <ac:chgData name="Auguste Vernier" userId="161e6a2f-d39f-43e8-a728-86a3d32c18dd" providerId="ADAL" clId="{50ECFC4A-3585-43DA-A2AA-C65DC386A814}" dt="2022-09-02T15:21:33.356" v="627" actId="404"/>
          <ac:spMkLst>
            <pc:docMk/>
            <pc:sldMk cId="1791740145" sldId="258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1:38.230" v="637" actId="404"/>
        <pc:sldMkLst>
          <pc:docMk/>
          <pc:sldMk cId="3997458690" sldId="259"/>
        </pc:sldMkLst>
        <pc:spChg chg="mod">
          <ac:chgData name="Auguste Vernier" userId="161e6a2f-d39f-43e8-a728-86a3d32c18dd" providerId="ADAL" clId="{50ECFC4A-3585-43DA-A2AA-C65DC386A814}" dt="2022-09-02T15:21:38.230" v="637" actId="404"/>
          <ac:spMkLst>
            <pc:docMk/>
            <pc:sldMk cId="3997458690" sldId="259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1:21.801" v="610" actId="404"/>
        <pc:sldMkLst>
          <pc:docMk/>
          <pc:sldMk cId="1652846700" sldId="260"/>
        </pc:sldMkLst>
        <pc:spChg chg="mod">
          <ac:chgData name="Auguste Vernier" userId="161e6a2f-d39f-43e8-a728-86a3d32c18dd" providerId="ADAL" clId="{50ECFC4A-3585-43DA-A2AA-C65DC386A814}" dt="2022-09-02T15:21:21.801" v="610" actId="404"/>
          <ac:spMkLst>
            <pc:docMk/>
            <pc:sldMk cId="1652846700" sldId="260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1:49.186" v="648" actId="20577"/>
        <pc:sldMkLst>
          <pc:docMk/>
          <pc:sldMk cId="1343857271" sldId="261"/>
        </pc:sldMkLst>
        <pc:spChg chg="mod">
          <ac:chgData name="Auguste Vernier" userId="161e6a2f-d39f-43e8-a728-86a3d32c18dd" providerId="ADAL" clId="{50ECFC4A-3585-43DA-A2AA-C65DC386A814}" dt="2022-09-02T15:21:49.186" v="648" actId="20577"/>
          <ac:spMkLst>
            <pc:docMk/>
            <pc:sldMk cId="1343857271" sldId="261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1:55.560" v="663" actId="404"/>
        <pc:sldMkLst>
          <pc:docMk/>
          <pc:sldMk cId="2863342676" sldId="262"/>
        </pc:sldMkLst>
        <pc:spChg chg="mod">
          <ac:chgData name="Auguste Vernier" userId="161e6a2f-d39f-43e8-a728-86a3d32c18dd" providerId="ADAL" clId="{50ECFC4A-3585-43DA-A2AA-C65DC386A814}" dt="2022-09-02T15:21:55.560" v="663" actId="404"/>
          <ac:spMkLst>
            <pc:docMk/>
            <pc:sldMk cId="2863342676" sldId="262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2:00.487" v="671" actId="404"/>
        <pc:sldMkLst>
          <pc:docMk/>
          <pc:sldMk cId="3360613215" sldId="263"/>
        </pc:sldMkLst>
        <pc:spChg chg="mod">
          <ac:chgData name="Auguste Vernier" userId="161e6a2f-d39f-43e8-a728-86a3d32c18dd" providerId="ADAL" clId="{50ECFC4A-3585-43DA-A2AA-C65DC386A814}" dt="2022-09-02T15:22:00.487" v="671" actId="404"/>
          <ac:spMkLst>
            <pc:docMk/>
            <pc:sldMk cId="3360613215" sldId="263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2:04.488" v="680" actId="404"/>
        <pc:sldMkLst>
          <pc:docMk/>
          <pc:sldMk cId="2799371576" sldId="264"/>
        </pc:sldMkLst>
        <pc:spChg chg="mod">
          <ac:chgData name="Auguste Vernier" userId="161e6a2f-d39f-43e8-a728-86a3d32c18dd" providerId="ADAL" clId="{50ECFC4A-3585-43DA-A2AA-C65DC386A814}" dt="2022-09-02T15:22:04.488" v="680" actId="404"/>
          <ac:spMkLst>
            <pc:docMk/>
            <pc:sldMk cId="2799371576" sldId="264"/>
            <ac:spMk id="4" creationId="{077E7778-E646-5944-0B8B-9E92CC6F9564}"/>
          </ac:spMkLst>
        </pc:spChg>
      </pc:sldChg>
      <pc:sldChg chg="modSp mod">
        <pc:chgData name="Auguste Vernier" userId="161e6a2f-d39f-43e8-a728-86a3d32c18dd" providerId="ADAL" clId="{50ECFC4A-3585-43DA-A2AA-C65DC386A814}" dt="2022-09-02T15:22:09.504" v="689" actId="404"/>
        <pc:sldMkLst>
          <pc:docMk/>
          <pc:sldMk cId="95981152" sldId="265"/>
        </pc:sldMkLst>
        <pc:spChg chg="mod">
          <ac:chgData name="Auguste Vernier" userId="161e6a2f-d39f-43e8-a728-86a3d32c18dd" providerId="ADAL" clId="{50ECFC4A-3585-43DA-A2AA-C65DC386A814}" dt="2022-09-02T15:22:09.504" v="689" actId="404"/>
          <ac:spMkLst>
            <pc:docMk/>
            <pc:sldMk cId="95981152" sldId="265"/>
            <ac:spMk id="4" creationId="{077E7778-E646-5944-0B8B-9E92CC6F9564}"/>
          </ac:spMkLst>
        </pc:spChg>
      </pc:sldChg>
      <pc:sldChg chg="addSp delSp modSp add mod">
        <pc:chgData name="Auguste Vernier" userId="161e6a2f-d39f-43e8-a728-86a3d32c18dd" providerId="ADAL" clId="{50ECFC4A-3585-43DA-A2AA-C65DC386A814}" dt="2022-09-02T15:19:42.044" v="600" actId="1076"/>
        <pc:sldMkLst>
          <pc:docMk/>
          <pc:sldMk cId="3834306650" sldId="266"/>
        </pc:sldMkLst>
        <pc:spChg chg="mod">
          <ac:chgData name="Auguste Vernier" userId="161e6a2f-d39f-43e8-a728-86a3d32c18dd" providerId="ADAL" clId="{50ECFC4A-3585-43DA-A2AA-C65DC386A814}" dt="2022-09-02T15:14:17.849" v="436" actId="20577"/>
          <ac:spMkLst>
            <pc:docMk/>
            <pc:sldMk cId="3834306650" sldId="266"/>
            <ac:spMk id="2" creationId="{47AEFAA4-C535-EE44-842D-CB28EB33D609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8" creationId="{F6FF3A49-3FA2-4213-8FBE-8C4D2385457C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12" creationId="{CC1DA52A-6D42-15A6-C969-DFBBF5132411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13" creationId="{35C25D86-8706-5F55-467B-C88B770CAA74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15" creationId="{9F75AE34-B301-13E6-C7B5-4432BBFEEB6C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19" creationId="{36C6B7D2-7F09-3658-9B10-C0B37B4D1B8D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21" creationId="{2CE59C98-AE90-B4E1-1DDE-1CD7441D14D1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25" creationId="{6F38A46A-B039-2E39-C5A3-775C4C120CF2}"/>
          </ac:spMkLst>
        </pc:spChg>
        <pc:spChg chg="add mod">
          <ac:chgData name="Auguste Vernier" userId="161e6a2f-d39f-43e8-a728-86a3d32c18dd" providerId="ADAL" clId="{50ECFC4A-3585-43DA-A2AA-C65DC386A814}" dt="2022-09-02T15:19:42.044" v="600" actId="1076"/>
          <ac:spMkLst>
            <pc:docMk/>
            <pc:sldMk cId="3834306650" sldId="266"/>
            <ac:spMk id="27" creationId="{B176D02C-2136-8C8D-BFFB-B87D074D8E5B}"/>
          </ac:spMkLst>
        </pc:spChg>
        <pc:spChg chg="add del mod">
          <ac:chgData name="Auguste Vernier" userId="161e6a2f-d39f-43e8-a728-86a3d32c18dd" providerId="ADAL" clId="{50ECFC4A-3585-43DA-A2AA-C65DC386A814}" dt="2022-09-02T15:19:30.812" v="597" actId="478"/>
          <ac:spMkLst>
            <pc:docMk/>
            <pc:sldMk cId="3834306650" sldId="266"/>
            <ac:spMk id="29" creationId="{C0205719-4FEA-4454-50A5-108701DA7482}"/>
          </ac:spMkLst>
        </pc:spChg>
        <pc:picChg chg="mod">
          <ac:chgData name="Auguste Vernier" userId="161e6a2f-d39f-43e8-a728-86a3d32c18dd" providerId="ADAL" clId="{50ECFC4A-3585-43DA-A2AA-C65DC386A814}" dt="2022-09-02T14:57:55.627" v="103" actId="1076"/>
          <ac:picMkLst>
            <pc:docMk/>
            <pc:sldMk cId="3834306650" sldId="266"/>
            <ac:picMk id="3" creationId="{B72FD1C4-11BD-974D-A5BB-7AE77B3EE6EE}"/>
          </ac:picMkLst>
        </pc:picChg>
        <pc:picChg chg="mod">
          <ac:chgData name="Auguste Vernier" userId="161e6a2f-d39f-43e8-a728-86a3d32c18dd" providerId="ADAL" clId="{50ECFC4A-3585-43DA-A2AA-C65DC386A814}" dt="2022-09-02T15:14:04.022" v="431" actId="1076"/>
          <ac:picMkLst>
            <pc:docMk/>
            <pc:sldMk cId="3834306650" sldId="266"/>
            <ac:picMk id="4" creationId="{82FA5F71-8ACB-144F-A92C-A385E983A4A3}"/>
          </ac:picMkLst>
        </pc:picChg>
        <pc:picChg chg="add mod">
          <ac:chgData name="Auguste Vernier" userId="161e6a2f-d39f-43e8-a728-86a3d32c18dd" providerId="ADAL" clId="{50ECFC4A-3585-43DA-A2AA-C65DC386A814}" dt="2022-09-02T15:19:42.044" v="600" actId="1076"/>
          <ac:picMkLst>
            <pc:docMk/>
            <pc:sldMk cId="3834306650" sldId="266"/>
            <ac:picMk id="6" creationId="{7EB1B631-76B2-B01C-A1F2-73FDBC8039BE}"/>
          </ac:picMkLst>
        </pc:picChg>
        <pc:picChg chg="add mod">
          <ac:chgData name="Auguste Vernier" userId="161e6a2f-d39f-43e8-a728-86a3d32c18dd" providerId="ADAL" clId="{50ECFC4A-3585-43DA-A2AA-C65DC386A814}" dt="2022-09-02T15:19:42.044" v="600" actId="1076"/>
          <ac:picMkLst>
            <pc:docMk/>
            <pc:sldMk cId="3834306650" sldId="266"/>
            <ac:picMk id="10" creationId="{8D9D9BB0-EB75-E6EE-7B44-BE6A2010B53D}"/>
          </ac:picMkLst>
        </pc:picChg>
        <pc:picChg chg="add mod">
          <ac:chgData name="Auguste Vernier" userId="161e6a2f-d39f-43e8-a728-86a3d32c18dd" providerId="ADAL" clId="{50ECFC4A-3585-43DA-A2AA-C65DC386A814}" dt="2022-09-02T15:19:42.044" v="600" actId="1076"/>
          <ac:picMkLst>
            <pc:docMk/>
            <pc:sldMk cId="3834306650" sldId="266"/>
            <ac:picMk id="17" creationId="{AADD50E3-9C1C-FDCD-885F-1D568F48AB83}"/>
          </ac:picMkLst>
        </pc:picChg>
        <pc:picChg chg="add mod">
          <ac:chgData name="Auguste Vernier" userId="161e6a2f-d39f-43e8-a728-86a3d32c18dd" providerId="ADAL" clId="{50ECFC4A-3585-43DA-A2AA-C65DC386A814}" dt="2022-09-02T15:19:42.044" v="600" actId="1076"/>
          <ac:picMkLst>
            <pc:docMk/>
            <pc:sldMk cId="3834306650" sldId="266"/>
            <ac:picMk id="23" creationId="{96F25468-70B5-EAA6-31FA-8A93EA2A90DD}"/>
          </ac:picMkLst>
        </pc:picChg>
      </pc:sldChg>
      <pc:sldChg chg="delSp modSp add mod">
        <pc:chgData name="Auguste Vernier" userId="161e6a2f-d39f-43e8-a728-86a3d32c18dd" providerId="ADAL" clId="{50ECFC4A-3585-43DA-A2AA-C65DC386A814}" dt="2022-09-02T14:55:43.092" v="16" actId="14100"/>
        <pc:sldMkLst>
          <pc:docMk/>
          <pc:sldMk cId="4257224864" sldId="346"/>
        </pc:sldMkLst>
        <pc:spChg chg="del">
          <ac:chgData name="Auguste Vernier" userId="161e6a2f-d39f-43e8-a728-86a3d32c18dd" providerId="ADAL" clId="{50ECFC4A-3585-43DA-A2AA-C65DC386A814}" dt="2022-09-02T14:54:53.528" v="6" actId="478"/>
          <ac:spMkLst>
            <pc:docMk/>
            <pc:sldMk cId="4257224864" sldId="346"/>
            <ac:spMk id="3" creationId="{31369EA8-43AD-41BA-B266-F7D27827388A}"/>
          </ac:spMkLst>
        </pc:spChg>
        <pc:spChg chg="del mod">
          <ac:chgData name="Auguste Vernier" userId="161e6a2f-d39f-43e8-a728-86a3d32c18dd" providerId="ADAL" clId="{50ECFC4A-3585-43DA-A2AA-C65DC386A814}" dt="2022-09-02T14:54:52.011" v="5" actId="478"/>
          <ac:spMkLst>
            <pc:docMk/>
            <pc:sldMk cId="4257224864" sldId="346"/>
            <ac:spMk id="6" creationId="{4EC51101-E76F-4796-A1E4-F4D45EFCCC9D}"/>
          </ac:spMkLst>
        </pc:spChg>
        <pc:spChg chg="del">
          <ac:chgData name="Auguste Vernier" userId="161e6a2f-d39f-43e8-a728-86a3d32c18dd" providerId="ADAL" clId="{50ECFC4A-3585-43DA-A2AA-C65DC386A814}" dt="2022-09-02T14:54:52.011" v="5" actId="478"/>
          <ac:spMkLst>
            <pc:docMk/>
            <pc:sldMk cId="4257224864" sldId="346"/>
            <ac:spMk id="8" creationId="{C3E2F2F9-905F-4E61-A5EA-294F7213DBC7}"/>
          </ac:spMkLst>
        </pc:spChg>
        <pc:spChg chg="mod">
          <ac:chgData name="Auguste Vernier" userId="161e6a2f-d39f-43e8-a728-86a3d32c18dd" providerId="ADAL" clId="{50ECFC4A-3585-43DA-A2AA-C65DC386A814}" dt="2022-09-02T14:55:43.092" v="16" actId="14100"/>
          <ac:spMkLst>
            <pc:docMk/>
            <pc:sldMk cId="4257224864" sldId="346"/>
            <ac:spMk id="12" creationId="{72BEB5D3-D132-4D39-AB48-FA2EDF1346E0}"/>
          </ac:spMkLst>
        </pc:spChg>
        <pc:spChg chg="del">
          <ac:chgData name="Auguste Vernier" userId="161e6a2f-d39f-43e8-a728-86a3d32c18dd" providerId="ADAL" clId="{50ECFC4A-3585-43DA-A2AA-C65DC386A814}" dt="2022-09-02T14:54:52.011" v="5" actId="478"/>
          <ac:spMkLst>
            <pc:docMk/>
            <pc:sldMk cId="4257224864" sldId="346"/>
            <ac:spMk id="15" creationId="{52765934-A9C7-4A70-BC2F-DBA89A4E2C7A}"/>
          </ac:spMkLst>
        </pc:spChg>
        <pc:picChg chg="mod">
          <ac:chgData name="Auguste Vernier" userId="161e6a2f-d39f-43e8-a728-86a3d32c18dd" providerId="ADAL" clId="{50ECFC4A-3585-43DA-A2AA-C65DC386A814}" dt="2022-09-02T14:55:19.869" v="11" actId="14100"/>
          <ac:picMkLst>
            <pc:docMk/>
            <pc:sldMk cId="4257224864" sldId="346"/>
            <ac:picMk id="27" creationId="{0ECD590F-0EB5-2A47-96FC-81B73BEDBDB0}"/>
          </ac:picMkLst>
        </pc:picChg>
        <pc:picChg chg="mod">
          <ac:chgData name="Auguste Vernier" userId="161e6a2f-d39f-43e8-a728-86a3d32c18dd" providerId="ADAL" clId="{50ECFC4A-3585-43DA-A2AA-C65DC386A814}" dt="2022-09-02T14:55:27.421" v="12" actId="1076"/>
          <ac:picMkLst>
            <pc:docMk/>
            <pc:sldMk cId="4257224864" sldId="346"/>
            <ac:picMk id="32" creationId="{9B7BB6DD-96F3-F04C-AA18-324072C41890}"/>
          </ac:picMkLst>
        </pc:picChg>
      </pc:sldChg>
      <pc:sldChg chg="addSp delSp modSp add mod">
        <pc:chgData name="Auguste Vernier" userId="161e6a2f-d39f-43e8-a728-86a3d32c18dd" providerId="ADAL" clId="{50ECFC4A-3585-43DA-A2AA-C65DC386A814}" dt="2022-09-02T15:04:48.192" v="160"/>
        <pc:sldMkLst>
          <pc:docMk/>
          <pc:sldMk cId="963880704" sldId="352"/>
        </pc:sldMkLst>
        <pc:spChg chg="del mod">
          <ac:chgData name="Auguste Vernier" userId="161e6a2f-d39f-43e8-a728-86a3d32c18dd" providerId="ADAL" clId="{50ECFC4A-3585-43DA-A2AA-C65DC386A814}" dt="2022-09-02T14:55:37.362" v="14" actId="478"/>
          <ac:spMkLst>
            <pc:docMk/>
            <pc:sldMk cId="963880704" sldId="352"/>
            <ac:spMk id="3" creationId="{73F78590-C048-4B3B-B8BA-0F8E3159C72A}"/>
          </ac:spMkLst>
        </pc:spChg>
        <pc:spChg chg="add">
          <ac:chgData name="Auguste Vernier" userId="161e6a2f-d39f-43e8-a728-86a3d32c18dd" providerId="ADAL" clId="{50ECFC4A-3585-43DA-A2AA-C65DC386A814}" dt="2022-09-02T14:55:44.908" v="17" actId="22"/>
          <ac:spMkLst>
            <pc:docMk/>
            <pc:sldMk cId="963880704" sldId="352"/>
            <ac:spMk id="7" creationId="{5556B830-9341-A7B5-AF3A-928A511CE8A4}"/>
          </ac:spMkLst>
        </pc:spChg>
        <pc:graphicFrameChg chg="add mod">
          <ac:chgData name="Auguste Vernier" userId="161e6a2f-d39f-43e8-a728-86a3d32c18dd" providerId="ADAL" clId="{50ECFC4A-3585-43DA-A2AA-C65DC386A814}" dt="2022-09-02T15:04:48.192" v="160"/>
          <ac:graphicFrameMkLst>
            <pc:docMk/>
            <pc:sldMk cId="963880704" sldId="352"/>
            <ac:graphicFrameMk id="8" creationId="{D7EDBF0E-C774-6224-A9C4-9B2C3CDB4A89}"/>
          </ac:graphicFrameMkLst>
        </pc:graphicFrameChg>
        <pc:graphicFrameChg chg="del">
          <ac:chgData name="Auguste Vernier" userId="161e6a2f-d39f-43e8-a728-86a3d32c18dd" providerId="ADAL" clId="{50ECFC4A-3585-43DA-A2AA-C65DC386A814}" dt="2022-09-02T14:54:46.717" v="4" actId="478"/>
          <ac:graphicFrameMkLst>
            <pc:docMk/>
            <pc:sldMk cId="963880704" sldId="352"/>
            <ac:graphicFrameMk id="13" creationId="{3A371061-F94E-432E-9E54-FF9F745CC7E3}"/>
          </ac:graphicFrameMkLst>
        </pc:graphicFrameChg>
        <pc:graphicFrameChg chg="del">
          <ac:chgData name="Auguste Vernier" userId="161e6a2f-d39f-43e8-a728-86a3d32c18dd" providerId="ADAL" clId="{50ECFC4A-3585-43DA-A2AA-C65DC386A814}" dt="2022-09-02T14:54:46.717" v="4" actId="478"/>
          <ac:graphicFrameMkLst>
            <pc:docMk/>
            <pc:sldMk cId="963880704" sldId="352"/>
            <ac:graphicFrameMk id="15" creationId="{777D1BD8-FE78-4AD3-B2D3-46397F884980}"/>
          </ac:graphicFrameMkLst>
        </pc:graphicFrameChg>
      </pc:sldChg>
      <pc:sldChg chg="add ord">
        <pc:chgData name="Auguste Vernier" userId="161e6a2f-d39f-43e8-a728-86a3d32c18dd" providerId="ADAL" clId="{50ECFC4A-3585-43DA-A2AA-C65DC386A814}" dt="2022-09-02T14:54:59.658" v="8"/>
        <pc:sldMkLst>
          <pc:docMk/>
          <pc:sldMk cId="2076284102" sldId="353"/>
        </pc:sldMkLst>
      </pc:sldChg>
      <pc:sldChg chg="modSp new del mod">
        <pc:chgData name="Auguste Vernier" userId="161e6a2f-d39f-43e8-a728-86a3d32c18dd" providerId="ADAL" clId="{50ECFC4A-3585-43DA-A2AA-C65DC386A814}" dt="2022-09-02T15:03:55.204" v="159" actId="47"/>
        <pc:sldMkLst>
          <pc:docMk/>
          <pc:sldMk cId="3496354625" sldId="354"/>
        </pc:sldMkLst>
        <pc:spChg chg="mod">
          <ac:chgData name="Auguste Vernier" userId="161e6a2f-d39f-43e8-a728-86a3d32c18dd" providerId="ADAL" clId="{50ECFC4A-3585-43DA-A2AA-C65DC386A814}" dt="2022-09-02T15:03:26.248" v="158" actId="14100"/>
          <ac:spMkLst>
            <pc:docMk/>
            <pc:sldMk cId="3496354625" sldId="354"/>
            <ac:spMk id="3" creationId="{5F765D43-C859-4D64-585C-E55A00191749}"/>
          </ac:spMkLst>
        </pc:spChg>
      </pc:sldChg>
    </pc:docChg>
  </pc:docChgLst>
  <pc:docChgLst>
    <pc:chgData name="Tristan Hart" userId="0fccda78-2965-4840-ad9b-7e590a2296ba" providerId="ADAL" clId="{B507613E-B327-4889-828E-6A95C2405832}"/>
    <pc:docChg chg="modSld">
      <pc:chgData name="Tristan Hart" userId="0fccda78-2965-4840-ad9b-7e590a2296ba" providerId="ADAL" clId="{B507613E-B327-4889-828E-6A95C2405832}" dt="2022-09-13T15:22:11.527" v="2" actId="20577"/>
      <pc:docMkLst>
        <pc:docMk/>
      </pc:docMkLst>
      <pc:sldChg chg="modSp mod">
        <pc:chgData name="Tristan Hart" userId="0fccda78-2965-4840-ad9b-7e590a2296ba" providerId="ADAL" clId="{B507613E-B327-4889-828E-6A95C2405832}" dt="2022-09-13T15:21:56.761" v="0" actId="20577"/>
        <pc:sldMkLst>
          <pc:docMk/>
          <pc:sldMk cId="282256200" sldId="357"/>
        </pc:sldMkLst>
        <pc:spChg chg="mod">
          <ac:chgData name="Tristan Hart" userId="0fccda78-2965-4840-ad9b-7e590a2296ba" providerId="ADAL" clId="{B507613E-B327-4889-828E-6A95C2405832}" dt="2022-09-13T15:21:56.761" v="0" actId="20577"/>
          <ac:spMkLst>
            <pc:docMk/>
            <pc:sldMk cId="282256200" sldId="357"/>
            <ac:spMk id="2" creationId="{00000000-0000-0000-0000-000000000000}"/>
          </ac:spMkLst>
        </pc:spChg>
      </pc:sldChg>
      <pc:sldChg chg="modSp mod">
        <pc:chgData name="Tristan Hart" userId="0fccda78-2965-4840-ad9b-7e590a2296ba" providerId="ADAL" clId="{B507613E-B327-4889-828E-6A95C2405832}" dt="2022-09-13T15:22:05.343" v="1" actId="20577"/>
        <pc:sldMkLst>
          <pc:docMk/>
          <pc:sldMk cId="3952792390" sldId="360"/>
        </pc:sldMkLst>
        <pc:spChg chg="mod">
          <ac:chgData name="Tristan Hart" userId="0fccda78-2965-4840-ad9b-7e590a2296ba" providerId="ADAL" clId="{B507613E-B327-4889-828E-6A95C2405832}" dt="2022-09-13T15:22:05.343" v="1" actId="20577"/>
          <ac:spMkLst>
            <pc:docMk/>
            <pc:sldMk cId="3952792390" sldId="360"/>
            <ac:spMk id="2" creationId="{00000000-0000-0000-0000-000000000000}"/>
          </ac:spMkLst>
        </pc:spChg>
      </pc:sldChg>
      <pc:sldChg chg="modSp mod">
        <pc:chgData name="Tristan Hart" userId="0fccda78-2965-4840-ad9b-7e590a2296ba" providerId="ADAL" clId="{B507613E-B327-4889-828E-6A95C2405832}" dt="2022-09-13T15:22:11.527" v="2" actId="20577"/>
        <pc:sldMkLst>
          <pc:docMk/>
          <pc:sldMk cId="1944501009" sldId="361"/>
        </pc:sldMkLst>
        <pc:spChg chg="mod">
          <ac:chgData name="Tristan Hart" userId="0fccda78-2965-4840-ad9b-7e590a2296ba" providerId="ADAL" clId="{B507613E-B327-4889-828E-6A95C2405832}" dt="2022-09-13T15:22:11.527" v="2" actId="20577"/>
          <ac:spMkLst>
            <pc:docMk/>
            <pc:sldMk cId="1944501009" sldId="361"/>
            <ac:spMk id="2" creationId="{00000000-0000-0000-0000-000000000000}"/>
          </ac:spMkLst>
        </pc:spChg>
      </pc:sldChg>
    </pc:docChg>
  </pc:docChgLst>
  <pc:docChgLst>
    <pc:chgData name="Auguste Vernier" userId="161e6a2f-d39f-43e8-a728-86a3d32c18dd" providerId="ADAL" clId="{7925228B-AACB-471E-878C-47D09639614B}"/>
    <pc:docChg chg="undo redo custSel addSld delSld modSld sldOrd">
      <pc:chgData name="Auguste Vernier" userId="161e6a2f-d39f-43e8-a728-86a3d32c18dd" providerId="ADAL" clId="{7925228B-AACB-471E-878C-47D09639614B}" dt="2022-09-13T15:21:07.039" v="2613" actId="478"/>
      <pc:docMkLst>
        <pc:docMk/>
      </pc:docMkLst>
      <pc:sldChg chg="delSp modSp mod ord">
        <pc:chgData name="Auguste Vernier" userId="161e6a2f-d39f-43e8-a728-86a3d32c18dd" providerId="ADAL" clId="{7925228B-AACB-471E-878C-47D09639614B}" dt="2022-09-09T12:58:17.710" v="1246"/>
        <pc:sldMkLst>
          <pc:docMk/>
          <pc:sldMk cId="4133465425" sldId="257"/>
        </pc:sldMkLst>
        <pc:spChg chg="del mod">
          <ac:chgData name="Auguste Vernier" userId="161e6a2f-d39f-43e8-a728-86a3d32c18dd" providerId="ADAL" clId="{7925228B-AACB-471E-878C-47D09639614B}" dt="2022-09-06T12:52:37.262" v="431" actId="478"/>
          <ac:spMkLst>
            <pc:docMk/>
            <pc:sldMk cId="4133465425" sldId="257"/>
            <ac:spMk id="9" creationId="{BCAAA0DB-BE65-C322-EABB-7AD207038294}"/>
          </ac:spMkLst>
        </pc:spChg>
      </pc:sldChg>
      <pc:sldChg chg="mod ord modShow">
        <pc:chgData name="Auguste Vernier" userId="161e6a2f-d39f-43e8-a728-86a3d32c18dd" providerId="ADAL" clId="{7925228B-AACB-471E-878C-47D09639614B}" dt="2022-09-09T14:10:45.613" v="1778"/>
        <pc:sldMkLst>
          <pc:docMk/>
          <pc:sldMk cId="1791740145" sldId="258"/>
        </pc:sldMkLst>
      </pc:sldChg>
      <pc:sldChg chg="ord">
        <pc:chgData name="Auguste Vernier" userId="161e6a2f-d39f-43e8-a728-86a3d32c18dd" providerId="ADAL" clId="{7925228B-AACB-471E-878C-47D09639614B}" dt="2022-09-09T15:01:22.306" v="2136"/>
        <pc:sldMkLst>
          <pc:docMk/>
          <pc:sldMk cId="3997458690" sldId="259"/>
        </pc:sldMkLst>
      </pc:sldChg>
      <pc:sldChg chg="ord">
        <pc:chgData name="Auguste Vernier" userId="161e6a2f-d39f-43e8-a728-86a3d32c18dd" providerId="ADAL" clId="{7925228B-AACB-471E-878C-47D09639614B}" dt="2022-09-09T12:55:55.239" v="1225"/>
        <pc:sldMkLst>
          <pc:docMk/>
          <pc:sldMk cId="1652846700" sldId="260"/>
        </pc:sldMkLst>
      </pc:sldChg>
      <pc:sldChg chg="ord">
        <pc:chgData name="Auguste Vernier" userId="161e6a2f-d39f-43e8-a728-86a3d32c18dd" providerId="ADAL" clId="{7925228B-AACB-471E-878C-47D09639614B}" dt="2022-09-13T09:06:07.855" v="2287"/>
        <pc:sldMkLst>
          <pc:docMk/>
          <pc:sldMk cId="1343857271" sldId="261"/>
        </pc:sldMkLst>
      </pc:sldChg>
      <pc:sldChg chg="ord">
        <pc:chgData name="Auguste Vernier" userId="161e6a2f-d39f-43e8-a728-86a3d32c18dd" providerId="ADAL" clId="{7925228B-AACB-471E-878C-47D09639614B}" dt="2022-09-13T09:59:11.836" v="2358"/>
        <pc:sldMkLst>
          <pc:docMk/>
          <pc:sldMk cId="2863342676" sldId="262"/>
        </pc:sldMkLst>
      </pc:sldChg>
      <pc:sldChg chg="ord">
        <pc:chgData name="Auguste Vernier" userId="161e6a2f-d39f-43e8-a728-86a3d32c18dd" providerId="ADAL" clId="{7925228B-AACB-471E-878C-47D09639614B}" dt="2022-09-13T15:09:38.812" v="2454"/>
        <pc:sldMkLst>
          <pc:docMk/>
          <pc:sldMk cId="3360613215" sldId="263"/>
        </pc:sldMkLst>
      </pc:sldChg>
      <pc:sldChg chg="addSp delSp modSp mod ord">
        <pc:chgData name="Auguste Vernier" userId="161e6a2f-d39f-43e8-a728-86a3d32c18dd" providerId="ADAL" clId="{7925228B-AACB-471E-878C-47D09639614B}" dt="2022-09-13T15:19:47.709" v="2610"/>
        <pc:sldMkLst>
          <pc:docMk/>
          <pc:sldMk cId="2799371576" sldId="264"/>
        </pc:sldMkLst>
        <pc:spChg chg="add del mod">
          <ac:chgData name="Auguste Vernier" userId="161e6a2f-d39f-43e8-a728-86a3d32c18dd" providerId="ADAL" clId="{7925228B-AACB-471E-878C-47D09639614B}" dt="2022-09-13T15:19:10.318" v="2600" actId="21"/>
          <ac:spMkLst>
            <pc:docMk/>
            <pc:sldMk cId="2799371576" sldId="264"/>
            <ac:spMk id="7" creationId="{ABD53658-2F03-D907-CAE5-BFED02A87FB9}"/>
          </ac:spMkLst>
        </pc:spChg>
        <pc:spChg chg="add del">
          <ac:chgData name="Auguste Vernier" userId="161e6a2f-d39f-43e8-a728-86a3d32c18dd" providerId="ADAL" clId="{7925228B-AACB-471E-878C-47D09639614B}" dt="2022-09-13T15:19:10.318" v="2600" actId="21"/>
          <ac:spMkLst>
            <pc:docMk/>
            <pc:sldMk cId="2799371576" sldId="264"/>
            <ac:spMk id="9" creationId="{620D20E7-B6AC-F745-1604-8C67E0817744}"/>
          </ac:spMkLst>
        </pc:spChg>
        <pc:picChg chg="add del">
          <ac:chgData name="Auguste Vernier" userId="161e6a2f-d39f-43e8-a728-86a3d32c18dd" providerId="ADAL" clId="{7925228B-AACB-471E-878C-47D09639614B}" dt="2022-09-13T15:19:10.318" v="2600" actId="21"/>
          <ac:picMkLst>
            <pc:docMk/>
            <pc:sldMk cId="2799371576" sldId="264"/>
            <ac:picMk id="5" creationId="{DBCD31E2-4948-CA92-A356-1521EEB19291}"/>
          </ac:picMkLst>
        </pc:picChg>
      </pc:sldChg>
      <pc:sldChg chg="ord">
        <pc:chgData name="Auguste Vernier" userId="161e6a2f-d39f-43e8-a728-86a3d32c18dd" providerId="ADAL" clId="{7925228B-AACB-471E-878C-47D09639614B}" dt="2022-09-13T15:19:55.686" v="2612"/>
        <pc:sldMkLst>
          <pc:docMk/>
          <pc:sldMk cId="95981152" sldId="265"/>
        </pc:sldMkLst>
      </pc:sldChg>
      <pc:sldChg chg="addSp modSp mod">
        <pc:chgData name="Auguste Vernier" userId="161e6a2f-d39f-43e8-a728-86a3d32c18dd" providerId="ADAL" clId="{7925228B-AACB-471E-878C-47D09639614B}" dt="2022-09-06T11:42:50.436" v="76" actId="20577"/>
        <pc:sldMkLst>
          <pc:docMk/>
          <pc:sldMk cId="3834306650" sldId="266"/>
        </pc:sldMkLst>
        <pc:spChg chg="mod">
          <ac:chgData name="Auguste Vernier" userId="161e6a2f-d39f-43e8-a728-86a3d32c18dd" providerId="ADAL" clId="{7925228B-AACB-471E-878C-47D09639614B}" dt="2022-09-06T11:42:50.436" v="76" actId="20577"/>
          <ac:spMkLst>
            <pc:docMk/>
            <pc:sldMk cId="3834306650" sldId="266"/>
            <ac:spMk id="12" creationId="{CC1DA52A-6D42-15A6-C969-DFBBF5132411}"/>
          </ac:spMkLst>
        </pc:spChg>
        <pc:picChg chg="add mod">
          <ac:chgData name="Auguste Vernier" userId="161e6a2f-d39f-43e8-a728-86a3d32c18dd" providerId="ADAL" clId="{7925228B-AACB-471E-878C-47D09639614B}" dt="2022-09-06T11:42:45.731" v="66" actId="1076"/>
          <ac:picMkLst>
            <pc:docMk/>
            <pc:sldMk cId="3834306650" sldId="266"/>
            <ac:picMk id="7" creationId="{18BAE36D-8595-EC3D-417F-7A5FB3C64F45}"/>
          </ac:picMkLst>
        </pc:picChg>
      </pc:sldChg>
      <pc:sldChg chg="addSp delSp modSp mod ord">
        <pc:chgData name="Auguste Vernier" userId="161e6a2f-d39f-43e8-a728-86a3d32c18dd" providerId="ADAL" clId="{7925228B-AACB-471E-878C-47D09639614B}" dt="2022-09-09T12:54:53.636" v="1221"/>
        <pc:sldMkLst>
          <pc:docMk/>
          <pc:sldMk cId="4257224864" sldId="346"/>
        </pc:sldMkLst>
        <pc:spChg chg="mod">
          <ac:chgData name="Auguste Vernier" userId="161e6a2f-d39f-43e8-a728-86a3d32c18dd" providerId="ADAL" clId="{7925228B-AACB-471E-878C-47D09639614B}" dt="2022-09-05T11:27:42.329" v="1" actId="20577"/>
          <ac:spMkLst>
            <pc:docMk/>
            <pc:sldMk cId="4257224864" sldId="346"/>
            <ac:spMk id="2" creationId="{00000000-0000-0000-0000-000000000000}"/>
          </ac:spMkLst>
        </pc:spChg>
        <pc:spChg chg="add del mod">
          <ac:chgData name="Auguste Vernier" userId="161e6a2f-d39f-43e8-a728-86a3d32c18dd" providerId="ADAL" clId="{7925228B-AACB-471E-878C-47D09639614B}" dt="2022-09-05T11:29:54.139" v="23" actId="21"/>
          <ac:spMkLst>
            <pc:docMk/>
            <pc:sldMk cId="4257224864" sldId="346"/>
            <ac:spMk id="3" creationId="{F6F646BF-0856-0FD6-3663-6A79CDEE0843}"/>
          </ac:spMkLst>
        </pc:spChg>
      </pc:sldChg>
      <pc:sldChg chg="addSp delSp modSp add mod ord">
        <pc:chgData name="Auguste Vernier" userId="161e6a2f-d39f-43e8-a728-86a3d32c18dd" providerId="ADAL" clId="{7925228B-AACB-471E-878C-47D09639614B}" dt="2022-09-09T12:55:07.160" v="1223"/>
        <pc:sldMkLst>
          <pc:docMk/>
          <pc:sldMk cId="1060469250" sldId="347"/>
        </pc:sldMkLst>
        <pc:spChg chg="del mod">
          <ac:chgData name="Auguste Vernier" userId="161e6a2f-d39f-43e8-a728-86a3d32c18dd" providerId="ADAL" clId="{7925228B-AACB-471E-878C-47D09639614B}" dt="2022-09-06T13:53:15.344" v="450" actId="478"/>
          <ac:spMkLst>
            <pc:docMk/>
            <pc:sldMk cId="1060469250" sldId="347"/>
            <ac:spMk id="6" creationId="{4EC51101-E76F-4796-A1E4-F4D45EFCCC9D}"/>
          </ac:spMkLst>
        </pc:spChg>
        <pc:spChg chg="add mod">
          <ac:chgData name="Auguste Vernier" userId="161e6a2f-d39f-43e8-a728-86a3d32c18dd" providerId="ADAL" clId="{7925228B-AACB-471E-878C-47D09639614B}" dt="2022-09-06T12:54:02.231" v="448" actId="1076"/>
          <ac:spMkLst>
            <pc:docMk/>
            <pc:sldMk cId="1060469250" sldId="347"/>
            <ac:spMk id="8" creationId="{E1C67508-9279-ED27-B13C-0D799FC1435D}"/>
          </ac:spMkLst>
        </pc:spChg>
        <pc:spChg chg="add mod">
          <ac:chgData name="Auguste Vernier" userId="161e6a2f-d39f-43e8-a728-86a3d32c18dd" providerId="ADAL" clId="{7925228B-AACB-471E-878C-47D09639614B}" dt="2022-09-06T12:54:02.231" v="448" actId="1076"/>
          <ac:spMkLst>
            <pc:docMk/>
            <pc:sldMk cId="1060469250" sldId="347"/>
            <ac:spMk id="13" creationId="{EDB54743-FF79-00E0-F637-AA6A2CFB7844}"/>
          </ac:spMkLst>
        </pc:spChg>
        <pc:spChg chg="add mod">
          <ac:chgData name="Auguste Vernier" userId="161e6a2f-d39f-43e8-a728-86a3d32c18dd" providerId="ADAL" clId="{7925228B-AACB-471E-878C-47D09639614B}" dt="2022-09-06T12:54:02.231" v="448" actId="1076"/>
          <ac:spMkLst>
            <pc:docMk/>
            <pc:sldMk cId="1060469250" sldId="347"/>
            <ac:spMk id="17" creationId="{AD958A05-86A6-A245-E96C-1179C7687759}"/>
          </ac:spMkLst>
        </pc:spChg>
        <pc:spChg chg="mod">
          <ac:chgData name="Auguste Vernier" userId="161e6a2f-d39f-43e8-a728-86a3d32c18dd" providerId="ADAL" clId="{7925228B-AACB-471E-878C-47D09639614B}" dt="2022-09-06T12:54:06.652" v="449" actId="1076"/>
          <ac:spMkLst>
            <pc:docMk/>
            <pc:sldMk cId="1060469250" sldId="347"/>
            <ac:spMk id="23" creationId="{C744DD40-8251-C6E0-F835-E41D811331BC}"/>
          </ac:spMkLst>
        </pc:spChg>
        <pc:spChg chg="mod">
          <ac:chgData name="Auguste Vernier" userId="161e6a2f-d39f-43e8-a728-86a3d32c18dd" providerId="ADAL" clId="{7925228B-AACB-471E-878C-47D09639614B}" dt="2022-09-06T12:54:02.231" v="448" actId="1076"/>
          <ac:spMkLst>
            <pc:docMk/>
            <pc:sldMk cId="1060469250" sldId="347"/>
            <ac:spMk id="25" creationId="{ABF9E020-6134-D1C9-3376-18B7C5DEE924}"/>
          </ac:spMkLst>
        </pc:spChg>
        <pc:picChg chg="mod">
          <ac:chgData name="Auguste Vernier" userId="161e6a2f-d39f-43e8-a728-86a3d32c18dd" providerId="ADAL" clId="{7925228B-AACB-471E-878C-47D09639614B}" dt="2022-09-06T12:54:06.652" v="449" actId="1076"/>
          <ac:picMkLst>
            <pc:docMk/>
            <pc:sldMk cId="1060469250" sldId="347"/>
            <ac:picMk id="20" creationId="{81DE5DF3-D2FA-F738-32E2-C8821B6FD80A}"/>
          </ac:picMkLst>
        </pc:picChg>
      </pc:sldChg>
      <pc:sldChg chg="modSp mod ord">
        <pc:chgData name="Auguste Vernier" userId="161e6a2f-d39f-43e8-a728-86a3d32c18dd" providerId="ADAL" clId="{7925228B-AACB-471E-878C-47D09639614B}" dt="2022-09-09T12:54:53.636" v="1221"/>
        <pc:sldMkLst>
          <pc:docMk/>
          <pc:sldMk cId="963880704" sldId="352"/>
        </pc:sldMkLst>
        <pc:spChg chg="mod">
          <ac:chgData name="Auguste Vernier" userId="161e6a2f-d39f-43e8-a728-86a3d32c18dd" providerId="ADAL" clId="{7925228B-AACB-471E-878C-47D09639614B}" dt="2022-09-05T11:27:39.912" v="0" actId="20577"/>
          <ac:spMkLst>
            <pc:docMk/>
            <pc:sldMk cId="963880704" sldId="352"/>
            <ac:spMk id="2" creationId="{00000000-0000-0000-0000-000000000000}"/>
          </ac:spMkLst>
        </pc:spChg>
      </pc:sldChg>
      <pc:sldChg chg="addSp delSp modSp add mod ord">
        <pc:chgData name="Auguste Vernier" userId="161e6a2f-d39f-43e8-a728-86a3d32c18dd" providerId="ADAL" clId="{7925228B-AACB-471E-878C-47D09639614B}" dt="2022-09-09T12:54:53.636" v="1221"/>
        <pc:sldMkLst>
          <pc:docMk/>
          <pc:sldMk cId="1824549688" sldId="354"/>
        </pc:sldMkLst>
        <pc:spChg chg="mod">
          <ac:chgData name="Auguste Vernier" userId="161e6a2f-d39f-43e8-a728-86a3d32c18dd" providerId="ADAL" clId="{7925228B-AACB-471E-878C-47D09639614B}" dt="2022-09-06T11:44:08.609" v="80" actId="1076"/>
          <ac:spMkLst>
            <pc:docMk/>
            <pc:sldMk cId="1824549688" sldId="354"/>
            <ac:spMk id="2" creationId="{00000000-0000-0000-0000-000000000000}"/>
          </ac:spMkLst>
        </pc:spChg>
        <pc:spChg chg="add del mod">
          <ac:chgData name="Auguste Vernier" userId="161e6a2f-d39f-43e8-a728-86a3d32c18dd" providerId="ADAL" clId="{7925228B-AACB-471E-878C-47D09639614B}" dt="2022-09-06T11:47:18.506" v="125" actId="478"/>
          <ac:spMkLst>
            <pc:docMk/>
            <pc:sldMk cId="1824549688" sldId="354"/>
            <ac:spMk id="8" creationId="{FA4B9FE4-3E5A-9686-80A8-C8879E149E98}"/>
          </ac:spMkLst>
        </pc:spChg>
        <pc:spChg chg="add mod">
          <ac:chgData name="Auguste Vernier" userId="161e6a2f-d39f-43e8-a728-86a3d32c18dd" providerId="ADAL" clId="{7925228B-AACB-471E-878C-47D09639614B}" dt="2022-09-06T12:05:50.984" v="233" actId="1038"/>
          <ac:spMkLst>
            <pc:docMk/>
            <pc:sldMk cId="1824549688" sldId="354"/>
            <ac:spMk id="10" creationId="{714C8161-612D-9C24-6266-37A233F27E92}"/>
          </ac:spMkLst>
        </pc:spChg>
        <pc:spChg chg="add del mod">
          <ac:chgData name="Auguste Vernier" userId="161e6a2f-d39f-43e8-a728-86a3d32c18dd" providerId="ADAL" clId="{7925228B-AACB-471E-878C-47D09639614B}" dt="2022-09-06T11:47:05.866" v="122" actId="478"/>
          <ac:spMkLst>
            <pc:docMk/>
            <pc:sldMk cId="1824549688" sldId="354"/>
            <ac:spMk id="11" creationId="{67B3DBDC-23A6-56AC-2C7D-2C52A30A88B8}"/>
          </ac:spMkLst>
        </pc:spChg>
        <pc:spChg chg="add del">
          <ac:chgData name="Auguste Vernier" userId="161e6a2f-d39f-43e8-a728-86a3d32c18dd" providerId="ADAL" clId="{7925228B-AACB-471E-878C-47D09639614B}" dt="2022-09-06T11:46:29.675" v="106" actId="22"/>
          <ac:spMkLst>
            <pc:docMk/>
            <pc:sldMk cId="1824549688" sldId="354"/>
            <ac:spMk id="14" creationId="{BBF2FE29-5A3F-EB3C-FB44-8E7677CDAD2C}"/>
          </ac:spMkLst>
        </pc:spChg>
        <pc:spChg chg="add del mod">
          <ac:chgData name="Auguste Vernier" userId="161e6a2f-d39f-43e8-a728-86a3d32c18dd" providerId="ADAL" clId="{7925228B-AACB-471E-878C-47D09639614B}" dt="2022-09-06T11:49:11.745" v="149" actId="478"/>
          <ac:spMkLst>
            <pc:docMk/>
            <pc:sldMk cId="1824549688" sldId="354"/>
            <ac:spMk id="15" creationId="{C73C1255-3BDA-EC36-C42A-2008478CFD35}"/>
          </ac:spMkLst>
        </pc:spChg>
        <pc:spChg chg="add mod">
          <ac:chgData name="Auguste Vernier" userId="161e6a2f-d39f-43e8-a728-86a3d32c18dd" providerId="ADAL" clId="{7925228B-AACB-471E-878C-47D09639614B}" dt="2022-09-06T12:06:28.407" v="241" actId="1076"/>
          <ac:spMkLst>
            <pc:docMk/>
            <pc:sldMk cId="1824549688" sldId="354"/>
            <ac:spMk id="17" creationId="{D57036FB-2B87-9828-3EE2-D38D91A03EDD}"/>
          </ac:spMkLst>
        </pc:spChg>
        <pc:spChg chg="add mod">
          <ac:chgData name="Auguste Vernier" userId="161e6a2f-d39f-43e8-a728-86a3d32c18dd" providerId="ADAL" clId="{7925228B-AACB-471E-878C-47D09639614B}" dt="2022-09-06T12:06:28.407" v="241" actId="1076"/>
          <ac:spMkLst>
            <pc:docMk/>
            <pc:sldMk cId="1824549688" sldId="354"/>
            <ac:spMk id="20" creationId="{AF610C8C-D03D-7478-2B2C-4FFC6AB85B14}"/>
          </ac:spMkLst>
        </pc:spChg>
        <pc:spChg chg="add mod">
          <ac:chgData name="Auguste Vernier" userId="161e6a2f-d39f-43e8-a728-86a3d32c18dd" providerId="ADAL" clId="{7925228B-AACB-471E-878C-47D09639614B}" dt="2022-09-06T12:05:50.984" v="233" actId="1038"/>
          <ac:spMkLst>
            <pc:docMk/>
            <pc:sldMk cId="1824549688" sldId="354"/>
            <ac:spMk id="22" creationId="{67A29D8A-554A-8DA1-DFE2-ED028DAFCD0C}"/>
          </ac:spMkLst>
        </pc:spChg>
        <pc:spChg chg="add del mod">
          <ac:chgData name="Auguste Vernier" userId="161e6a2f-d39f-43e8-a728-86a3d32c18dd" providerId="ADAL" clId="{7925228B-AACB-471E-878C-47D09639614B}" dt="2022-09-06T12:03:26.310" v="187" actId="478"/>
          <ac:spMkLst>
            <pc:docMk/>
            <pc:sldMk cId="1824549688" sldId="354"/>
            <ac:spMk id="29" creationId="{CE5CA773-BCB9-DC1C-BDE2-6D49E26ABC02}"/>
          </ac:spMkLst>
        </pc:spChg>
        <pc:spChg chg="add mod">
          <ac:chgData name="Auguste Vernier" userId="161e6a2f-d39f-43e8-a728-86a3d32c18dd" providerId="ADAL" clId="{7925228B-AACB-471E-878C-47D09639614B}" dt="2022-09-06T12:05:29.418" v="227" actId="1076"/>
          <ac:spMkLst>
            <pc:docMk/>
            <pc:sldMk cId="1824549688" sldId="354"/>
            <ac:spMk id="30" creationId="{062DC5EA-EF3A-1997-50FB-77D41B51FA6E}"/>
          </ac:spMkLst>
        </pc:spChg>
        <pc:spChg chg="add mod">
          <ac:chgData name="Auguste Vernier" userId="161e6a2f-d39f-43e8-a728-86a3d32c18dd" providerId="ADAL" clId="{7925228B-AACB-471E-878C-47D09639614B}" dt="2022-09-06T12:04:56.661" v="218" actId="1076"/>
          <ac:spMkLst>
            <pc:docMk/>
            <pc:sldMk cId="1824549688" sldId="354"/>
            <ac:spMk id="33" creationId="{C5E23B7B-3298-EC2A-545B-339700B1D202}"/>
          </ac:spMkLst>
        </pc:spChg>
        <pc:spChg chg="add mod">
          <ac:chgData name="Auguste Vernier" userId="161e6a2f-d39f-43e8-a728-86a3d32c18dd" providerId="ADAL" clId="{7925228B-AACB-471E-878C-47D09639614B}" dt="2022-09-06T12:04:57.865" v="219" actId="1076"/>
          <ac:spMkLst>
            <pc:docMk/>
            <pc:sldMk cId="1824549688" sldId="354"/>
            <ac:spMk id="35" creationId="{04C6B53C-10BF-AAB1-744C-D7FA5A0C9F54}"/>
          </ac:spMkLst>
        </pc:spChg>
        <pc:spChg chg="add mod">
          <ac:chgData name="Auguste Vernier" userId="161e6a2f-d39f-43e8-a728-86a3d32c18dd" providerId="ADAL" clId="{7925228B-AACB-471E-878C-47D09639614B}" dt="2022-09-06T12:05:38.934" v="228" actId="1076"/>
          <ac:spMkLst>
            <pc:docMk/>
            <pc:sldMk cId="1824549688" sldId="354"/>
            <ac:spMk id="37" creationId="{86E342CC-2AD0-C495-70D4-7CE52021D3EA}"/>
          </ac:spMkLst>
        </pc:spChg>
        <pc:spChg chg="add mod">
          <ac:chgData name="Auguste Vernier" userId="161e6a2f-d39f-43e8-a728-86a3d32c18dd" providerId="ADAL" clId="{7925228B-AACB-471E-878C-47D09639614B}" dt="2022-09-06T12:06:09.800" v="237" actId="1076"/>
          <ac:spMkLst>
            <pc:docMk/>
            <pc:sldMk cId="1824549688" sldId="354"/>
            <ac:spMk id="39" creationId="{FFF5DBE1-89DE-C35D-FC8B-25DD683B5BDE}"/>
          </ac:spMkLst>
        </pc:spChg>
        <pc:spChg chg="add mod">
          <ac:chgData name="Auguste Vernier" userId="161e6a2f-d39f-43e8-a728-86a3d32c18dd" providerId="ADAL" clId="{7925228B-AACB-471E-878C-47D09639614B}" dt="2022-09-06T12:06:19.764" v="240" actId="1076"/>
          <ac:spMkLst>
            <pc:docMk/>
            <pc:sldMk cId="1824549688" sldId="354"/>
            <ac:spMk id="41" creationId="{8C10F312-EA6E-2E59-BA35-1840B7BAEB53}"/>
          </ac:spMkLst>
        </pc:spChg>
        <pc:picChg chg="add del">
          <ac:chgData name="Auguste Vernier" userId="161e6a2f-d39f-43e8-a728-86a3d32c18dd" providerId="ADAL" clId="{7925228B-AACB-471E-878C-47D09639614B}" dt="2022-09-06T11:47:18.506" v="125" actId="478"/>
          <ac:picMkLst>
            <pc:docMk/>
            <pc:sldMk cId="1824549688" sldId="354"/>
            <ac:picMk id="6" creationId="{0D3C538B-8DAA-8519-1F91-C3D91F5DBF15}"/>
          </ac:picMkLst>
        </pc:picChg>
        <pc:picChg chg="add mod">
          <ac:chgData name="Auguste Vernier" userId="161e6a2f-d39f-43e8-a728-86a3d32c18dd" providerId="ADAL" clId="{7925228B-AACB-471E-878C-47D09639614B}" dt="2022-09-06T12:05:50.984" v="233" actId="1038"/>
          <ac:picMkLst>
            <pc:docMk/>
            <pc:sldMk cId="1824549688" sldId="354"/>
            <ac:picMk id="24" creationId="{5796D811-EE65-3DE7-7E2C-420FC0A68845}"/>
          </ac:picMkLst>
        </pc:picChg>
        <pc:picChg chg="add mod">
          <ac:chgData name="Auguste Vernier" userId="161e6a2f-d39f-43e8-a728-86a3d32c18dd" providerId="ADAL" clId="{7925228B-AACB-471E-878C-47D09639614B}" dt="2022-09-06T12:06:28.407" v="241" actId="1076"/>
          <ac:picMkLst>
            <pc:docMk/>
            <pc:sldMk cId="1824549688" sldId="354"/>
            <ac:picMk id="26" creationId="{7FDB9DB4-9B79-66EE-4F31-B8F724510450}"/>
          </ac:picMkLst>
        </pc:picChg>
      </pc:sldChg>
      <pc:sldChg chg="add del">
        <pc:chgData name="Auguste Vernier" userId="161e6a2f-d39f-43e8-a728-86a3d32c18dd" providerId="ADAL" clId="{7925228B-AACB-471E-878C-47D09639614B}" dt="2022-09-05T11:28:04.812" v="3" actId="47"/>
        <pc:sldMkLst>
          <pc:docMk/>
          <pc:sldMk cId="3905484601" sldId="354"/>
        </pc:sldMkLst>
      </pc:sldChg>
      <pc:sldChg chg="delSp modSp add mod ord">
        <pc:chgData name="Auguste Vernier" userId="161e6a2f-d39f-43e8-a728-86a3d32c18dd" providerId="ADAL" clId="{7925228B-AACB-471E-878C-47D09639614B}" dt="2022-09-09T12:54:53.636" v="1221"/>
        <pc:sldMkLst>
          <pc:docMk/>
          <pc:sldMk cId="3220280994" sldId="355"/>
        </pc:sldMkLst>
        <pc:spChg chg="mod">
          <ac:chgData name="Auguste Vernier" userId="161e6a2f-d39f-43e8-a728-86a3d32c18dd" providerId="ADAL" clId="{7925228B-AACB-471E-878C-47D09639614B}" dt="2022-09-06T12:07:44.060" v="263" actId="1038"/>
          <ac:spMkLst>
            <pc:docMk/>
            <pc:sldMk cId="3220280994" sldId="355"/>
            <ac:spMk id="10" creationId="{714C8161-612D-9C24-6266-37A233F27E92}"/>
          </ac:spMkLst>
        </pc:spChg>
        <pc:spChg chg="mod">
          <ac:chgData name="Auguste Vernier" userId="161e6a2f-d39f-43e8-a728-86a3d32c18dd" providerId="ADAL" clId="{7925228B-AACB-471E-878C-47D09639614B}" dt="2022-09-06T12:07:54.117" v="272" actId="1037"/>
          <ac:spMkLst>
            <pc:docMk/>
            <pc:sldMk cId="3220280994" sldId="355"/>
            <ac:spMk id="17" creationId="{D57036FB-2B87-9828-3EE2-D38D91A03EDD}"/>
          </ac:spMkLst>
        </pc:spChg>
        <pc:spChg chg="mod">
          <ac:chgData name="Auguste Vernier" userId="161e6a2f-d39f-43e8-a728-86a3d32c18dd" providerId="ADAL" clId="{7925228B-AACB-471E-878C-47D09639614B}" dt="2022-09-06T12:07:54.117" v="272" actId="1037"/>
          <ac:spMkLst>
            <pc:docMk/>
            <pc:sldMk cId="3220280994" sldId="355"/>
            <ac:spMk id="20" creationId="{AF610C8C-D03D-7478-2B2C-4FFC6AB85B14}"/>
          </ac:spMkLst>
        </pc:spChg>
        <pc:spChg chg="mod">
          <ac:chgData name="Auguste Vernier" userId="161e6a2f-d39f-43e8-a728-86a3d32c18dd" providerId="ADAL" clId="{7925228B-AACB-471E-878C-47D09639614B}" dt="2022-09-06T12:07:44.060" v="263" actId="1038"/>
          <ac:spMkLst>
            <pc:docMk/>
            <pc:sldMk cId="3220280994" sldId="355"/>
            <ac:spMk id="22" creationId="{67A29D8A-554A-8DA1-DFE2-ED028DAFCD0C}"/>
          </ac:spMkLst>
        </pc:spChg>
        <pc:spChg chg="mod">
          <ac:chgData name="Auguste Vernier" userId="161e6a2f-d39f-43e8-a728-86a3d32c18dd" providerId="ADAL" clId="{7925228B-AACB-471E-878C-47D09639614B}" dt="2022-09-06T12:07:06.837" v="247" actId="14100"/>
          <ac:spMkLst>
            <pc:docMk/>
            <pc:sldMk cId="3220280994" sldId="355"/>
            <ac:spMk id="30" creationId="{062DC5EA-EF3A-1997-50FB-77D41B51FA6E}"/>
          </ac:spMkLst>
        </pc:spChg>
        <pc:spChg chg="del">
          <ac:chgData name="Auguste Vernier" userId="161e6a2f-d39f-43e8-a728-86a3d32c18dd" providerId="ADAL" clId="{7925228B-AACB-471E-878C-47D09639614B}" dt="2022-09-06T12:06:52.484" v="243" actId="478"/>
          <ac:spMkLst>
            <pc:docMk/>
            <pc:sldMk cId="3220280994" sldId="355"/>
            <ac:spMk id="33" creationId="{C5E23B7B-3298-EC2A-545B-339700B1D202}"/>
          </ac:spMkLst>
        </pc:spChg>
        <pc:spChg chg="mod">
          <ac:chgData name="Auguste Vernier" userId="161e6a2f-d39f-43e8-a728-86a3d32c18dd" providerId="ADAL" clId="{7925228B-AACB-471E-878C-47D09639614B}" dt="2022-09-06T12:07:11.272" v="248" actId="14100"/>
          <ac:spMkLst>
            <pc:docMk/>
            <pc:sldMk cId="3220280994" sldId="355"/>
            <ac:spMk id="35" creationId="{04C6B53C-10BF-AAB1-744C-D7FA5A0C9F54}"/>
          </ac:spMkLst>
        </pc:spChg>
        <pc:spChg chg="mod">
          <ac:chgData name="Auguste Vernier" userId="161e6a2f-d39f-43e8-a728-86a3d32c18dd" providerId="ADAL" clId="{7925228B-AACB-471E-878C-47D09639614B}" dt="2022-09-06T12:07:35.478" v="257" actId="1038"/>
          <ac:spMkLst>
            <pc:docMk/>
            <pc:sldMk cId="3220280994" sldId="355"/>
            <ac:spMk id="37" creationId="{86E342CC-2AD0-C495-70D4-7CE52021D3EA}"/>
          </ac:spMkLst>
        </pc:spChg>
        <pc:spChg chg="del">
          <ac:chgData name="Auguste Vernier" userId="161e6a2f-d39f-43e8-a728-86a3d32c18dd" providerId="ADAL" clId="{7925228B-AACB-471E-878C-47D09639614B}" dt="2022-09-06T12:06:55.123" v="244" actId="478"/>
          <ac:spMkLst>
            <pc:docMk/>
            <pc:sldMk cId="3220280994" sldId="355"/>
            <ac:spMk id="39" creationId="{FFF5DBE1-89DE-C35D-FC8B-25DD683B5BDE}"/>
          </ac:spMkLst>
        </pc:spChg>
        <pc:spChg chg="mod">
          <ac:chgData name="Auguste Vernier" userId="161e6a2f-d39f-43e8-a728-86a3d32c18dd" providerId="ADAL" clId="{7925228B-AACB-471E-878C-47D09639614B}" dt="2022-09-06T12:07:17.621" v="252" actId="1037"/>
          <ac:spMkLst>
            <pc:docMk/>
            <pc:sldMk cId="3220280994" sldId="355"/>
            <ac:spMk id="41" creationId="{8C10F312-EA6E-2E59-BA35-1840B7BAEB53}"/>
          </ac:spMkLst>
        </pc:spChg>
        <pc:picChg chg="mod">
          <ac:chgData name="Auguste Vernier" userId="161e6a2f-d39f-43e8-a728-86a3d32c18dd" providerId="ADAL" clId="{7925228B-AACB-471E-878C-47D09639614B}" dt="2022-09-06T12:07:44.060" v="263" actId="1038"/>
          <ac:picMkLst>
            <pc:docMk/>
            <pc:sldMk cId="3220280994" sldId="355"/>
            <ac:picMk id="24" creationId="{5796D811-EE65-3DE7-7E2C-420FC0A68845}"/>
          </ac:picMkLst>
        </pc:picChg>
        <pc:picChg chg="mod">
          <ac:chgData name="Auguste Vernier" userId="161e6a2f-d39f-43e8-a728-86a3d32c18dd" providerId="ADAL" clId="{7925228B-AACB-471E-878C-47D09639614B}" dt="2022-09-06T12:07:54.117" v="272" actId="1037"/>
          <ac:picMkLst>
            <pc:docMk/>
            <pc:sldMk cId="3220280994" sldId="355"/>
            <ac:picMk id="26" creationId="{7FDB9DB4-9B79-66EE-4F31-B8F724510450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09T14:13:13.918" v="1780" actId="478"/>
        <pc:sldMkLst>
          <pc:docMk/>
          <pc:sldMk cId="3373627358" sldId="356"/>
        </pc:sldMkLst>
        <pc:spChg chg="mod">
          <ac:chgData name="Auguste Vernier" userId="161e6a2f-d39f-43e8-a728-86a3d32c18dd" providerId="ADAL" clId="{7925228B-AACB-471E-878C-47D09639614B}" dt="2022-09-06T12:24:45.122" v="365" actId="1076"/>
          <ac:spMkLst>
            <pc:docMk/>
            <pc:sldMk cId="3373627358" sldId="356"/>
            <ac:spMk id="2" creationId="{00000000-0000-0000-0000-000000000000}"/>
          </ac:spMkLst>
        </pc:spChg>
        <pc:spChg chg="add mod">
          <ac:chgData name="Auguste Vernier" userId="161e6a2f-d39f-43e8-a728-86a3d32c18dd" providerId="ADAL" clId="{7925228B-AACB-471E-878C-47D09639614B}" dt="2022-09-07T09:36:57.557" v="477" actId="20577"/>
          <ac:spMkLst>
            <pc:docMk/>
            <pc:sldMk cId="3373627358" sldId="356"/>
            <ac:spMk id="9" creationId="{76DF93D8-9A6B-F5FE-A0F5-5F3FB3451D87}"/>
          </ac:spMkLst>
        </pc:spChg>
        <pc:spChg chg="mod">
          <ac:chgData name="Auguste Vernier" userId="161e6a2f-d39f-43e8-a728-86a3d32c18dd" providerId="ADAL" clId="{7925228B-AACB-471E-878C-47D09639614B}" dt="2022-09-06T12:38:39.762" v="429" actId="207"/>
          <ac:spMkLst>
            <pc:docMk/>
            <pc:sldMk cId="3373627358" sldId="356"/>
            <ac:spMk id="10" creationId="{714C8161-612D-9C24-6266-37A233F27E92}"/>
          </ac:spMkLst>
        </pc:spChg>
        <pc:spChg chg="add mod">
          <ac:chgData name="Auguste Vernier" userId="161e6a2f-d39f-43e8-a728-86a3d32c18dd" providerId="ADAL" clId="{7925228B-AACB-471E-878C-47D09639614B}" dt="2022-09-07T09:36:54.860" v="475" actId="20577"/>
          <ac:spMkLst>
            <pc:docMk/>
            <pc:sldMk cId="3373627358" sldId="356"/>
            <ac:spMk id="16" creationId="{BFA840AA-0370-8B79-8182-86489E103AAD}"/>
          </ac:spMkLst>
        </pc:spChg>
        <pc:spChg chg="mod">
          <ac:chgData name="Auguste Vernier" userId="161e6a2f-d39f-43e8-a728-86a3d32c18dd" providerId="ADAL" clId="{7925228B-AACB-471E-878C-47D09639614B}" dt="2022-09-06T12:14:05.056" v="298" actId="113"/>
          <ac:spMkLst>
            <pc:docMk/>
            <pc:sldMk cId="3373627358" sldId="356"/>
            <ac:spMk id="17" creationId="{D57036FB-2B87-9828-3EE2-D38D91A03EDD}"/>
          </ac:spMkLst>
        </pc:spChg>
        <pc:spChg chg="mod">
          <ac:chgData name="Auguste Vernier" userId="161e6a2f-d39f-43e8-a728-86a3d32c18dd" providerId="ADAL" clId="{7925228B-AACB-471E-878C-47D09639614B}" dt="2022-09-06T12:38:39.762" v="429" actId="207"/>
          <ac:spMkLst>
            <pc:docMk/>
            <pc:sldMk cId="3373627358" sldId="356"/>
            <ac:spMk id="20" creationId="{AF610C8C-D03D-7478-2B2C-4FFC6AB85B14}"/>
          </ac:spMkLst>
        </pc:spChg>
        <pc:spChg chg="mod">
          <ac:chgData name="Auguste Vernier" userId="161e6a2f-d39f-43e8-a728-86a3d32c18dd" providerId="ADAL" clId="{7925228B-AACB-471E-878C-47D09639614B}" dt="2022-09-06T12:14:05.056" v="298" actId="113"/>
          <ac:spMkLst>
            <pc:docMk/>
            <pc:sldMk cId="3373627358" sldId="356"/>
            <ac:spMk id="22" creationId="{67A29D8A-554A-8DA1-DFE2-ED028DAFCD0C}"/>
          </ac:spMkLst>
        </pc:spChg>
        <pc:spChg chg="del">
          <ac:chgData name="Auguste Vernier" userId="161e6a2f-d39f-43e8-a728-86a3d32c18dd" providerId="ADAL" clId="{7925228B-AACB-471E-878C-47D09639614B}" dt="2022-09-06T12:08:21.125" v="276" actId="478"/>
          <ac:spMkLst>
            <pc:docMk/>
            <pc:sldMk cId="3373627358" sldId="356"/>
            <ac:spMk id="30" creationId="{062DC5EA-EF3A-1997-50FB-77D41B51FA6E}"/>
          </ac:spMkLst>
        </pc:spChg>
        <pc:spChg chg="add mod">
          <ac:chgData name="Auguste Vernier" userId="161e6a2f-d39f-43e8-a728-86a3d32c18dd" providerId="ADAL" clId="{7925228B-AACB-471E-878C-47D09639614B}" dt="2022-09-06T12:38:39.762" v="429" actId="207"/>
          <ac:spMkLst>
            <pc:docMk/>
            <pc:sldMk cId="3373627358" sldId="356"/>
            <ac:spMk id="33" creationId="{2BCAF5DA-03B3-D669-8729-E5C5E2E16DFB}"/>
          </ac:spMkLst>
        </pc:spChg>
        <pc:spChg chg="del">
          <ac:chgData name="Auguste Vernier" userId="161e6a2f-d39f-43e8-a728-86a3d32c18dd" providerId="ADAL" clId="{7925228B-AACB-471E-878C-47D09639614B}" dt="2022-09-06T12:08:21.125" v="276" actId="478"/>
          <ac:spMkLst>
            <pc:docMk/>
            <pc:sldMk cId="3373627358" sldId="356"/>
            <ac:spMk id="35" creationId="{04C6B53C-10BF-AAB1-744C-D7FA5A0C9F54}"/>
          </ac:spMkLst>
        </pc:spChg>
        <pc:spChg chg="add mod">
          <ac:chgData name="Auguste Vernier" userId="161e6a2f-d39f-43e8-a728-86a3d32c18dd" providerId="ADAL" clId="{7925228B-AACB-471E-878C-47D09639614B}" dt="2022-09-06T12:24:29.438" v="362" actId="1076"/>
          <ac:spMkLst>
            <pc:docMk/>
            <pc:sldMk cId="3373627358" sldId="356"/>
            <ac:spMk id="36" creationId="{A6C5BE97-9924-62B4-29B9-3F09CF4547AF}"/>
          </ac:spMkLst>
        </pc:spChg>
        <pc:spChg chg="del">
          <ac:chgData name="Auguste Vernier" userId="161e6a2f-d39f-43e8-a728-86a3d32c18dd" providerId="ADAL" clId="{7925228B-AACB-471E-878C-47D09639614B}" dt="2022-09-06T12:08:21.125" v="276" actId="478"/>
          <ac:spMkLst>
            <pc:docMk/>
            <pc:sldMk cId="3373627358" sldId="356"/>
            <ac:spMk id="37" creationId="{86E342CC-2AD0-C495-70D4-7CE52021D3EA}"/>
          </ac:spMkLst>
        </pc:spChg>
        <pc:spChg chg="del">
          <ac:chgData name="Auguste Vernier" userId="161e6a2f-d39f-43e8-a728-86a3d32c18dd" providerId="ADAL" clId="{7925228B-AACB-471E-878C-47D09639614B}" dt="2022-09-06T12:08:21.125" v="276" actId="478"/>
          <ac:spMkLst>
            <pc:docMk/>
            <pc:sldMk cId="3373627358" sldId="356"/>
            <ac:spMk id="41" creationId="{8C10F312-EA6E-2E59-BA35-1840B7BAEB53}"/>
          </ac:spMkLst>
        </pc:spChg>
        <pc:spChg chg="add del mod">
          <ac:chgData name="Auguste Vernier" userId="161e6a2f-d39f-43e8-a728-86a3d32c18dd" providerId="ADAL" clId="{7925228B-AACB-471E-878C-47D09639614B}" dt="2022-09-06T12:24:35.204" v="364" actId="478"/>
          <ac:spMkLst>
            <pc:docMk/>
            <pc:sldMk cId="3373627358" sldId="356"/>
            <ac:spMk id="44" creationId="{FEC6CF84-E7A2-608F-8668-91342BCB8864}"/>
          </ac:spMkLst>
        </pc:spChg>
        <pc:spChg chg="add mod">
          <ac:chgData name="Auguste Vernier" userId="161e6a2f-d39f-43e8-a728-86a3d32c18dd" providerId="ADAL" clId="{7925228B-AACB-471E-878C-47D09639614B}" dt="2022-09-06T12:34:29.923" v="391" actId="14100"/>
          <ac:spMkLst>
            <pc:docMk/>
            <pc:sldMk cId="3373627358" sldId="356"/>
            <ac:spMk id="50" creationId="{FC087D80-9272-325F-769C-E466AA231C25}"/>
          </ac:spMkLst>
        </pc:spChg>
        <pc:spChg chg="add mod">
          <ac:chgData name="Auguste Vernier" userId="161e6a2f-d39f-43e8-a728-86a3d32c18dd" providerId="ADAL" clId="{7925228B-AACB-471E-878C-47D09639614B}" dt="2022-09-06T12:35:04.530" v="394"/>
          <ac:spMkLst>
            <pc:docMk/>
            <pc:sldMk cId="3373627358" sldId="356"/>
            <ac:spMk id="52" creationId="{755CCDC8-551B-470B-CE52-5CCB73C8612B}"/>
          </ac:spMkLst>
        </pc:spChg>
        <pc:spChg chg="add del mod">
          <ac:chgData name="Auguste Vernier" userId="161e6a2f-d39f-43e8-a728-86a3d32c18dd" providerId="ADAL" clId="{7925228B-AACB-471E-878C-47D09639614B}" dt="2022-09-09T14:13:13.918" v="1780" actId="478"/>
          <ac:spMkLst>
            <pc:docMk/>
            <pc:sldMk cId="3373627358" sldId="356"/>
            <ac:spMk id="54" creationId="{4A6CF5FD-2761-936D-2CDF-F816F2799663}"/>
          </ac:spMkLst>
        </pc:spChg>
        <pc:spChg chg="add del mod">
          <ac:chgData name="Auguste Vernier" userId="161e6a2f-d39f-43e8-a728-86a3d32c18dd" providerId="ADAL" clId="{7925228B-AACB-471E-878C-47D09639614B}" dt="2022-09-09T14:13:13.918" v="1780" actId="478"/>
          <ac:spMkLst>
            <pc:docMk/>
            <pc:sldMk cId="3373627358" sldId="356"/>
            <ac:spMk id="56" creationId="{1AF94B86-9098-AB6A-3A08-EF11A1719ECC}"/>
          </ac:spMkLst>
        </pc:spChg>
        <pc:spChg chg="add mod">
          <ac:chgData name="Auguste Vernier" userId="161e6a2f-d39f-43e8-a728-86a3d32c18dd" providerId="ADAL" clId="{7925228B-AACB-471E-878C-47D09639614B}" dt="2022-09-06T12:37:26.880" v="419" actId="1076"/>
          <ac:spMkLst>
            <pc:docMk/>
            <pc:sldMk cId="3373627358" sldId="356"/>
            <ac:spMk id="57" creationId="{B6E6DD52-B94C-B544-8D05-F2C283F23493}"/>
          </ac:spMkLst>
        </pc:spChg>
        <pc:spChg chg="add del mod">
          <ac:chgData name="Auguste Vernier" userId="161e6a2f-d39f-43e8-a728-86a3d32c18dd" providerId="ADAL" clId="{7925228B-AACB-471E-878C-47D09639614B}" dt="2022-09-09T14:13:13.918" v="1780" actId="478"/>
          <ac:spMkLst>
            <pc:docMk/>
            <pc:sldMk cId="3373627358" sldId="356"/>
            <ac:spMk id="59" creationId="{49CEE765-F372-5E72-AC0C-26A84D5DDD15}"/>
          </ac:spMkLst>
        </pc:spChg>
        <pc:spChg chg="add del mod">
          <ac:chgData name="Auguste Vernier" userId="161e6a2f-d39f-43e8-a728-86a3d32c18dd" providerId="ADAL" clId="{7925228B-AACB-471E-878C-47D09639614B}" dt="2022-09-09T14:13:13.918" v="1780" actId="478"/>
          <ac:spMkLst>
            <pc:docMk/>
            <pc:sldMk cId="3373627358" sldId="356"/>
            <ac:spMk id="61" creationId="{386C154C-20D4-A962-7DC1-7E404EBE628F}"/>
          </ac:spMkLst>
        </pc:spChg>
        <pc:spChg chg="add del mod">
          <ac:chgData name="Auguste Vernier" userId="161e6a2f-d39f-43e8-a728-86a3d32c18dd" providerId="ADAL" clId="{7925228B-AACB-471E-878C-47D09639614B}" dt="2022-09-09T14:13:13.918" v="1780" actId="478"/>
          <ac:spMkLst>
            <pc:docMk/>
            <pc:sldMk cId="3373627358" sldId="356"/>
            <ac:spMk id="63" creationId="{B77F0275-B466-A6A6-D4AE-5C339DECA907}"/>
          </ac:spMkLst>
        </pc:spChg>
        <pc:picChg chg="add mod modCrop">
          <ac:chgData name="Auguste Vernier" userId="161e6a2f-d39f-43e8-a728-86a3d32c18dd" providerId="ADAL" clId="{7925228B-AACB-471E-878C-47D09639614B}" dt="2022-09-06T12:18:26.596" v="304" actId="1076"/>
          <ac:picMkLst>
            <pc:docMk/>
            <pc:sldMk cId="3373627358" sldId="356"/>
            <ac:picMk id="8" creationId="{C97DE5A6-8F37-D29A-7586-4C1CCF6A5442}"/>
          </ac:picMkLst>
        </pc:picChg>
        <pc:picChg chg="add mod modCrop">
          <ac:chgData name="Auguste Vernier" userId="161e6a2f-d39f-43e8-a728-86a3d32c18dd" providerId="ADAL" clId="{7925228B-AACB-471E-878C-47D09639614B}" dt="2022-09-06T12:20:28.527" v="321" actId="1076"/>
          <ac:picMkLst>
            <pc:docMk/>
            <pc:sldMk cId="3373627358" sldId="356"/>
            <ac:picMk id="14" creationId="{42961EE9-40BE-00BC-64F5-C5570D2D6288}"/>
          </ac:picMkLst>
        </pc:picChg>
        <pc:picChg chg="mod">
          <ac:chgData name="Auguste Vernier" userId="161e6a2f-d39f-43e8-a728-86a3d32c18dd" providerId="ADAL" clId="{7925228B-AACB-471E-878C-47D09639614B}" dt="2022-09-06T12:24:45.122" v="365" actId="1076"/>
          <ac:picMkLst>
            <pc:docMk/>
            <pc:sldMk cId="3373627358" sldId="356"/>
            <ac:picMk id="18" creationId="{DB0991A3-FEA2-754B-87CC-CDF595E1CBD3}"/>
          </ac:picMkLst>
        </pc:picChg>
        <pc:picChg chg="mod">
          <ac:chgData name="Auguste Vernier" userId="161e6a2f-d39f-43e8-a728-86a3d32c18dd" providerId="ADAL" clId="{7925228B-AACB-471E-878C-47D09639614B}" dt="2022-09-06T12:09:35.879" v="283" actId="1076"/>
          <ac:picMkLst>
            <pc:docMk/>
            <pc:sldMk cId="3373627358" sldId="356"/>
            <ac:picMk id="24" creationId="{5796D811-EE65-3DE7-7E2C-420FC0A68845}"/>
          </ac:picMkLst>
        </pc:picChg>
        <pc:picChg chg="mod">
          <ac:chgData name="Auguste Vernier" userId="161e6a2f-d39f-43e8-a728-86a3d32c18dd" providerId="ADAL" clId="{7925228B-AACB-471E-878C-47D09639614B}" dt="2022-09-06T12:14:15.818" v="299" actId="1076"/>
          <ac:picMkLst>
            <pc:docMk/>
            <pc:sldMk cId="3373627358" sldId="356"/>
            <ac:picMk id="26" creationId="{7FDB9DB4-9B79-66EE-4F31-B8F724510450}"/>
          </ac:picMkLst>
        </pc:picChg>
        <pc:picChg chg="mod">
          <ac:chgData name="Auguste Vernier" userId="161e6a2f-d39f-43e8-a728-86a3d32c18dd" providerId="ADAL" clId="{7925228B-AACB-471E-878C-47D09639614B}" dt="2022-09-06T12:31:00.505" v="385" actId="1076"/>
          <ac:picMkLst>
            <pc:docMk/>
            <pc:sldMk cId="3373627358" sldId="356"/>
            <ac:picMk id="27" creationId="{0ECD590F-0EB5-2A47-96FC-81B73BEDBDB0}"/>
          </ac:picMkLst>
        </pc:picChg>
        <pc:picChg chg="add del mod">
          <ac:chgData name="Auguste Vernier" userId="161e6a2f-d39f-43e8-a728-86a3d32c18dd" providerId="ADAL" clId="{7925228B-AACB-471E-878C-47D09639614B}" dt="2022-09-06T12:25:08.937" v="370" actId="478"/>
          <ac:picMkLst>
            <pc:docMk/>
            <pc:sldMk cId="3373627358" sldId="356"/>
            <ac:picMk id="39" creationId="{9BAE656B-11D5-1C9A-12D3-95DBFB2FE1EF}"/>
          </ac:picMkLst>
        </pc:picChg>
        <pc:picChg chg="add del mod">
          <ac:chgData name="Auguste Vernier" userId="161e6a2f-d39f-43e8-a728-86a3d32c18dd" providerId="ADAL" clId="{7925228B-AACB-471E-878C-47D09639614B}" dt="2022-09-06T12:24:34.042" v="363" actId="478"/>
          <ac:picMkLst>
            <pc:docMk/>
            <pc:sldMk cId="3373627358" sldId="356"/>
            <ac:picMk id="42" creationId="{A384A2EE-EE01-9870-B049-6887ABE3EEA4}"/>
          </ac:picMkLst>
        </pc:picChg>
        <pc:picChg chg="add mod">
          <ac:chgData name="Auguste Vernier" userId="161e6a2f-d39f-43e8-a728-86a3d32c18dd" providerId="ADAL" clId="{7925228B-AACB-471E-878C-47D09639614B}" dt="2022-09-06T12:30:34.650" v="381" actId="1076"/>
          <ac:picMkLst>
            <pc:docMk/>
            <pc:sldMk cId="3373627358" sldId="356"/>
            <ac:picMk id="48" creationId="{EA599648-5C17-8911-53BA-1278A08F188F}"/>
          </ac:picMkLst>
        </pc:picChg>
        <pc:picChg chg="add del mod">
          <ac:chgData name="Auguste Vernier" userId="161e6a2f-d39f-43e8-a728-86a3d32c18dd" providerId="ADAL" clId="{7925228B-AACB-471E-878C-47D09639614B}" dt="2022-09-07T09:51:06.600" v="542" actId="21"/>
          <ac:picMkLst>
            <pc:docMk/>
            <pc:sldMk cId="3373627358" sldId="356"/>
            <ac:picMk id="65" creationId="{E3F2022C-33C7-DD11-96ED-75D540EACCD3}"/>
          </ac:picMkLst>
        </pc:picChg>
        <pc:cxnChg chg="add mod">
          <ac:chgData name="Auguste Vernier" userId="161e6a2f-d39f-43e8-a728-86a3d32c18dd" providerId="ADAL" clId="{7925228B-AACB-471E-878C-47D09639614B}" dt="2022-09-06T12:21:17.244" v="331" actId="14100"/>
          <ac:cxnSpMkLst>
            <pc:docMk/>
            <pc:sldMk cId="3373627358" sldId="356"/>
            <ac:cxnSpMk id="6" creationId="{BAE536FA-9F8B-AAA5-4CB8-9533F1E017DC}"/>
          </ac:cxnSpMkLst>
        </pc:cxnChg>
        <pc:cxnChg chg="add del mod">
          <ac:chgData name="Auguste Vernier" userId="161e6a2f-d39f-43e8-a728-86a3d32c18dd" providerId="ADAL" clId="{7925228B-AACB-471E-878C-47D09639614B}" dt="2022-09-06T12:24:51.092" v="366" actId="478"/>
          <ac:cxnSpMkLst>
            <pc:docMk/>
            <pc:sldMk cId="3373627358" sldId="356"/>
            <ac:cxnSpMk id="19" creationId="{D44219AE-8E48-001F-088D-7F46211466FE}"/>
          </ac:cxnSpMkLst>
        </pc:cxnChg>
        <pc:cxnChg chg="add mod">
          <ac:chgData name="Auguste Vernier" userId="161e6a2f-d39f-43e8-a728-86a3d32c18dd" providerId="ADAL" clId="{7925228B-AACB-471E-878C-47D09639614B}" dt="2022-09-06T12:24:54.903" v="367" actId="14100"/>
          <ac:cxnSpMkLst>
            <pc:docMk/>
            <pc:sldMk cId="3373627358" sldId="356"/>
            <ac:cxnSpMk id="28" creationId="{36C1E9DC-48FD-CFDF-825A-B67B94F0E4D6}"/>
          </ac:cxnSpMkLst>
        </pc:cxnChg>
        <pc:cxnChg chg="add mod">
          <ac:chgData name="Auguste Vernier" userId="161e6a2f-d39f-43e8-a728-86a3d32c18dd" providerId="ADAL" clId="{7925228B-AACB-471E-878C-47D09639614B}" dt="2022-09-06T12:24:59.236" v="369" actId="1076"/>
          <ac:cxnSpMkLst>
            <pc:docMk/>
            <pc:sldMk cId="3373627358" sldId="356"/>
            <ac:cxnSpMk id="46" creationId="{7A01B3AD-4BEB-5612-066A-0AE247EA02EF}"/>
          </ac:cxnSpMkLst>
        </pc:cxnChg>
      </pc:sldChg>
      <pc:sldChg chg="addSp delSp modSp add mod ord">
        <pc:chgData name="Auguste Vernier" userId="161e6a2f-d39f-43e8-a728-86a3d32c18dd" providerId="ADAL" clId="{7925228B-AACB-471E-878C-47D09639614B}" dt="2022-09-09T15:01:07.694" v="2134" actId="1076"/>
        <pc:sldMkLst>
          <pc:docMk/>
          <pc:sldMk cId="282256200" sldId="357"/>
        </pc:sldMkLst>
        <pc:spChg chg="mod">
          <ac:chgData name="Auguste Vernier" userId="161e6a2f-d39f-43e8-a728-86a3d32c18dd" providerId="ADAL" clId="{7925228B-AACB-471E-878C-47D09639614B}" dt="2022-09-06T14:41:00.591" v="452"/>
          <ac:spMkLst>
            <pc:docMk/>
            <pc:sldMk cId="282256200" sldId="357"/>
            <ac:spMk id="2" creationId="{00000000-0000-0000-0000-000000000000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6" creationId="{7D989065-7CEA-B57A-B47C-6207BA1E11FB}"/>
          </ac:spMkLst>
        </pc:spChg>
        <pc:spChg chg="add del mod">
          <ac:chgData name="Auguste Vernier" userId="161e6a2f-d39f-43e8-a728-86a3d32c18dd" providerId="ADAL" clId="{7925228B-AACB-471E-878C-47D09639614B}" dt="2022-09-09T12:56:27.870" v="1226" actId="478"/>
          <ac:spMkLst>
            <pc:docMk/>
            <pc:sldMk cId="282256200" sldId="357"/>
            <ac:spMk id="7" creationId="{D53BB148-98E5-9A26-A070-3909F237971D}"/>
          </ac:spMkLst>
        </pc:spChg>
        <pc:spChg chg="del mod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9" creationId="{76DF93D8-9A6B-F5FE-A0F5-5F3FB3451D87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9" creationId="{C7CC25F0-50D2-4A08-8915-8803EFDE589A}"/>
          </ac:spMkLst>
        </pc:spChg>
        <pc:spChg chg="add del">
          <ac:chgData name="Auguste Vernier" userId="161e6a2f-d39f-43e8-a728-86a3d32c18dd" providerId="ADAL" clId="{7925228B-AACB-471E-878C-47D09639614B}" dt="2022-09-09T15:00:54.809" v="2133" actId="478"/>
          <ac:spMkLst>
            <pc:docMk/>
            <pc:sldMk cId="282256200" sldId="357"/>
            <ac:spMk id="10" creationId="{5F8B265A-1427-FC81-35DB-3C3E5FC8805B}"/>
          </ac:spMkLst>
        </pc:spChg>
        <pc:spChg chg="del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10" creationId="{714C8161-612D-9C24-6266-37A233F27E92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11" creationId="{639FF64B-7E5B-0EE5-39FF-E88023E5A12D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14" creationId="{8E5DD634-2921-5AF2-D4E4-C342FEA081FB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16" creationId="{6EA10379-0501-0D13-9A7A-98A0E847BE9D}"/>
          </ac:spMkLst>
        </pc:spChg>
        <pc:spChg chg="del mod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16" creationId="{BFA840AA-0370-8B79-8182-86489E103AAD}"/>
          </ac:spMkLst>
        </pc:spChg>
        <pc:spChg chg="del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17" creationId="{D57036FB-2B87-9828-3EE2-D38D91A03EDD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19" creationId="{F2665F0E-49B9-EE83-BD93-E7DE13EB6056}"/>
          </ac:spMkLst>
        </pc:spChg>
        <pc:spChg chg="del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20" creationId="{AF610C8C-D03D-7478-2B2C-4FFC6AB85B14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21" creationId="{FE66BCD6-8B8F-85FA-1E6E-317B29BAA94B}"/>
          </ac:spMkLst>
        </pc:spChg>
        <pc:spChg chg="del">
          <ac:chgData name="Auguste Vernier" userId="161e6a2f-d39f-43e8-a728-86a3d32c18dd" providerId="ADAL" clId="{7925228B-AACB-471E-878C-47D09639614B}" dt="2022-09-07T09:44:29.863" v="486" actId="478"/>
          <ac:spMkLst>
            <pc:docMk/>
            <pc:sldMk cId="282256200" sldId="357"/>
            <ac:spMk id="22" creationId="{67A29D8A-554A-8DA1-DFE2-ED028DAFCD0C}"/>
          </ac:spMkLst>
        </pc:spChg>
        <pc:spChg chg="add mod">
          <ac:chgData name="Auguste Vernier" userId="161e6a2f-d39f-43e8-a728-86a3d32c18dd" providerId="ADAL" clId="{7925228B-AACB-471E-878C-47D09639614B}" dt="2022-09-09T12:57:30.150" v="1236" actId="1076"/>
          <ac:spMkLst>
            <pc:docMk/>
            <pc:sldMk cId="282256200" sldId="357"/>
            <ac:spMk id="23" creationId="{AF715588-0102-A196-B7C8-F1F4D35EEFAC}"/>
          </ac:spMkLst>
        </pc:spChg>
        <pc:spChg chg="add mod">
          <ac:chgData name="Auguste Vernier" userId="161e6a2f-d39f-43e8-a728-86a3d32c18dd" providerId="ADAL" clId="{7925228B-AACB-471E-878C-47D09639614B}" dt="2022-09-09T15:00:52.055" v="2132" actId="1076"/>
          <ac:spMkLst>
            <pc:docMk/>
            <pc:sldMk cId="282256200" sldId="357"/>
            <ac:spMk id="24" creationId="{A892187C-A796-9842-1B4F-FCAC8A6A85E9}"/>
          </ac:spMkLst>
        </pc:spChg>
        <pc:spChg chg="del mod">
          <ac:chgData name="Auguste Vernier" userId="161e6a2f-d39f-43e8-a728-86a3d32c18dd" providerId="ADAL" clId="{7925228B-AACB-471E-878C-47D09639614B}" dt="2022-09-07T09:49:13.570" v="531" actId="478"/>
          <ac:spMkLst>
            <pc:docMk/>
            <pc:sldMk cId="282256200" sldId="357"/>
            <ac:spMk id="33" creationId="{2BCAF5DA-03B3-D669-8729-E5C5E2E16DFB}"/>
          </ac:spMkLst>
        </pc:spChg>
        <pc:spChg chg="add del mod">
          <ac:chgData name="Auguste Vernier" userId="161e6a2f-d39f-43e8-a728-86a3d32c18dd" providerId="ADAL" clId="{7925228B-AACB-471E-878C-47D09639614B}" dt="2022-09-07T11:43:45.477" v="763" actId="478"/>
          <ac:spMkLst>
            <pc:docMk/>
            <pc:sldMk cId="282256200" sldId="357"/>
            <ac:spMk id="35" creationId="{C8087FD2-A330-6146-476B-FE73A30FF101}"/>
          </ac:spMkLst>
        </pc:spChg>
        <pc:spChg chg="mod">
          <ac:chgData name="Auguste Vernier" userId="161e6a2f-d39f-43e8-a728-86a3d32c18dd" providerId="ADAL" clId="{7925228B-AACB-471E-878C-47D09639614B}" dt="2022-09-09T12:57:30.150" v="1236" actId="1076"/>
          <ac:spMkLst>
            <pc:docMk/>
            <pc:sldMk cId="282256200" sldId="357"/>
            <ac:spMk id="36" creationId="{A6C5BE97-9924-62B4-29B9-3F09CF4547AF}"/>
          </ac:spMkLst>
        </pc:spChg>
        <pc:spChg chg="add del mod">
          <ac:chgData name="Auguste Vernier" userId="161e6a2f-d39f-43e8-a728-86a3d32c18dd" providerId="ADAL" clId="{7925228B-AACB-471E-878C-47D09639614B}" dt="2022-09-07T11:43:45.477" v="763" actId="478"/>
          <ac:spMkLst>
            <pc:docMk/>
            <pc:sldMk cId="282256200" sldId="357"/>
            <ac:spMk id="38" creationId="{7A1821C1-E342-FC94-4024-8FE2219D2E32}"/>
          </ac:spMkLst>
        </pc:spChg>
        <pc:spChg chg="add del mod">
          <ac:chgData name="Auguste Vernier" userId="161e6a2f-d39f-43e8-a728-86a3d32c18dd" providerId="ADAL" clId="{7925228B-AACB-471E-878C-47D09639614B}" dt="2022-09-07T11:43:45.477" v="763" actId="478"/>
          <ac:spMkLst>
            <pc:docMk/>
            <pc:sldMk cId="282256200" sldId="357"/>
            <ac:spMk id="44" creationId="{79EEBCDE-4B2D-36CC-917F-90AFF708BFE5}"/>
          </ac:spMkLst>
        </pc:spChg>
        <pc:spChg chg="add del mod">
          <ac:chgData name="Auguste Vernier" userId="161e6a2f-d39f-43e8-a728-86a3d32c18dd" providerId="ADAL" clId="{7925228B-AACB-471E-878C-47D09639614B}" dt="2022-09-07T11:43:45.477" v="763" actId="478"/>
          <ac:spMkLst>
            <pc:docMk/>
            <pc:sldMk cId="282256200" sldId="357"/>
            <ac:spMk id="47" creationId="{F7A84D16-3062-576B-A756-A5781701455E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0" creationId="{FC087D80-9272-325F-769C-E466AA231C25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2" creationId="{755CCDC8-551B-470B-CE52-5CCB73C8612B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4" creationId="{4A6CF5FD-2761-936D-2CDF-F816F2799663}"/>
          </ac:spMkLst>
        </pc:spChg>
        <pc:spChg chg="add del mod">
          <ac:chgData name="Auguste Vernier" userId="161e6a2f-d39f-43e8-a728-86a3d32c18dd" providerId="ADAL" clId="{7925228B-AACB-471E-878C-47D09639614B}" dt="2022-09-07T11:30:05.304" v="626" actId="478"/>
          <ac:spMkLst>
            <pc:docMk/>
            <pc:sldMk cId="282256200" sldId="357"/>
            <ac:spMk id="55" creationId="{86BD1CEE-9CDB-63E8-2ECB-8F44BE753588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6" creationId="{1AF94B86-9098-AB6A-3A08-EF11A1719ECC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7" creationId="{B6E6DD52-B94C-B544-8D05-F2C283F23493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59" creationId="{49CEE765-F372-5E72-AC0C-26A84D5DDD15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61" creationId="{386C154C-20D4-A962-7DC1-7E404EBE628F}"/>
          </ac:spMkLst>
        </pc:spChg>
        <pc:spChg chg="del">
          <ac:chgData name="Auguste Vernier" userId="161e6a2f-d39f-43e8-a728-86a3d32c18dd" providerId="ADAL" clId="{7925228B-AACB-471E-878C-47D09639614B}" dt="2022-09-07T09:48:28.208" v="499" actId="478"/>
          <ac:spMkLst>
            <pc:docMk/>
            <pc:sldMk cId="282256200" sldId="357"/>
            <ac:spMk id="63" creationId="{B77F0275-B466-A6A6-D4AE-5C339DECA907}"/>
          </ac:spMkLst>
        </pc:spChg>
        <pc:spChg chg="add del mod">
          <ac:chgData name="Auguste Vernier" userId="161e6a2f-d39f-43e8-a728-86a3d32c18dd" providerId="ADAL" clId="{7925228B-AACB-471E-878C-47D09639614B}" dt="2022-09-07T11:37:43.253" v="706" actId="478"/>
          <ac:spMkLst>
            <pc:docMk/>
            <pc:sldMk cId="282256200" sldId="357"/>
            <ac:spMk id="65" creationId="{0FB51921-B537-6990-40EC-F146B61A2E02}"/>
          </ac:spMkLst>
        </pc:spChg>
        <pc:spChg chg="add del mod">
          <ac:chgData name="Auguste Vernier" userId="161e6a2f-d39f-43e8-a728-86a3d32c18dd" providerId="ADAL" clId="{7925228B-AACB-471E-878C-47D09639614B}" dt="2022-09-07T11:37:43.253" v="706" actId="478"/>
          <ac:spMkLst>
            <pc:docMk/>
            <pc:sldMk cId="282256200" sldId="357"/>
            <ac:spMk id="67" creationId="{9F1197FB-A408-385A-4237-607D62D163B1}"/>
          </ac:spMkLst>
        </pc:spChg>
        <pc:spChg chg="add del mod">
          <ac:chgData name="Auguste Vernier" userId="161e6a2f-d39f-43e8-a728-86a3d32c18dd" providerId="ADAL" clId="{7925228B-AACB-471E-878C-47D09639614B}" dt="2022-09-07T11:37:43.253" v="706" actId="478"/>
          <ac:spMkLst>
            <pc:docMk/>
            <pc:sldMk cId="282256200" sldId="357"/>
            <ac:spMk id="69" creationId="{580DB157-F0F0-C22A-21D6-89FF82139C3C}"/>
          </ac:spMkLst>
        </pc:spChg>
        <pc:spChg chg="add del mod ord">
          <ac:chgData name="Auguste Vernier" userId="161e6a2f-d39f-43e8-a728-86a3d32c18dd" providerId="ADAL" clId="{7925228B-AACB-471E-878C-47D09639614B}" dt="2022-09-07T11:43:48.554" v="765" actId="478"/>
          <ac:spMkLst>
            <pc:docMk/>
            <pc:sldMk cId="282256200" sldId="357"/>
            <ac:spMk id="72" creationId="{BF047BF4-441B-259C-C8C0-12A6C694D032}"/>
          </ac:spMkLst>
        </pc:spChg>
        <pc:spChg chg="add del mod ord">
          <ac:chgData name="Auguste Vernier" userId="161e6a2f-d39f-43e8-a728-86a3d32c18dd" providerId="ADAL" clId="{7925228B-AACB-471E-878C-47D09639614B}" dt="2022-09-07T11:43:47.152" v="764" actId="478"/>
          <ac:spMkLst>
            <pc:docMk/>
            <pc:sldMk cId="282256200" sldId="357"/>
            <ac:spMk id="74" creationId="{6D11F25F-DA03-750F-D5B0-855EF77818F6}"/>
          </ac:spMkLst>
        </pc:spChg>
        <pc:spChg chg="add del mod ord">
          <ac:chgData name="Auguste Vernier" userId="161e6a2f-d39f-43e8-a728-86a3d32c18dd" providerId="ADAL" clId="{7925228B-AACB-471E-878C-47D09639614B}" dt="2022-09-07T11:43:47.152" v="764" actId="478"/>
          <ac:spMkLst>
            <pc:docMk/>
            <pc:sldMk cId="282256200" sldId="357"/>
            <ac:spMk id="76" creationId="{C14913B1-68CA-29A1-35BD-311743CABB50}"/>
          </ac:spMkLst>
        </pc:spChg>
        <pc:picChg chg="del">
          <ac:chgData name="Auguste Vernier" userId="161e6a2f-d39f-43e8-a728-86a3d32c18dd" providerId="ADAL" clId="{7925228B-AACB-471E-878C-47D09639614B}" dt="2022-09-07T09:44:29.863" v="486" actId="478"/>
          <ac:picMkLst>
            <pc:docMk/>
            <pc:sldMk cId="282256200" sldId="357"/>
            <ac:picMk id="8" creationId="{C97DE5A6-8F37-D29A-7586-4C1CCF6A5442}"/>
          </ac:picMkLst>
        </pc:picChg>
        <pc:picChg chg="del">
          <ac:chgData name="Auguste Vernier" userId="161e6a2f-d39f-43e8-a728-86a3d32c18dd" providerId="ADAL" clId="{7925228B-AACB-471E-878C-47D09639614B}" dt="2022-09-07T09:44:29.863" v="486" actId="478"/>
          <ac:picMkLst>
            <pc:docMk/>
            <pc:sldMk cId="282256200" sldId="357"/>
            <ac:picMk id="14" creationId="{42961EE9-40BE-00BC-64F5-C5570D2D6288}"/>
          </ac:picMkLst>
        </pc:picChg>
        <pc:picChg chg="del">
          <ac:chgData name="Auguste Vernier" userId="161e6a2f-d39f-43e8-a728-86a3d32c18dd" providerId="ADAL" clId="{7925228B-AACB-471E-878C-47D09639614B}" dt="2022-09-07T09:44:29.863" v="486" actId="478"/>
          <ac:picMkLst>
            <pc:docMk/>
            <pc:sldMk cId="282256200" sldId="357"/>
            <ac:picMk id="24" creationId="{5796D811-EE65-3DE7-7E2C-420FC0A68845}"/>
          </ac:picMkLst>
        </pc:picChg>
        <pc:picChg chg="del">
          <ac:chgData name="Auguste Vernier" userId="161e6a2f-d39f-43e8-a728-86a3d32c18dd" providerId="ADAL" clId="{7925228B-AACB-471E-878C-47D09639614B}" dt="2022-09-07T09:44:29.863" v="486" actId="478"/>
          <ac:picMkLst>
            <pc:docMk/>
            <pc:sldMk cId="282256200" sldId="357"/>
            <ac:picMk id="26" creationId="{7FDB9DB4-9B79-66EE-4F31-B8F724510450}"/>
          </ac:picMkLst>
        </pc:picChg>
        <pc:picChg chg="add del mod">
          <ac:chgData name="Auguste Vernier" userId="161e6a2f-d39f-43e8-a728-86a3d32c18dd" providerId="ADAL" clId="{7925228B-AACB-471E-878C-47D09639614B}" dt="2022-09-07T09:50:56.119" v="538" actId="21"/>
          <ac:picMkLst>
            <pc:docMk/>
            <pc:sldMk cId="282256200" sldId="357"/>
            <ac:picMk id="29" creationId="{089F70C1-C003-05ED-F587-2DA95F5E900F}"/>
          </ac:picMkLst>
        </pc:picChg>
        <pc:picChg chg="add mod">
          <ac:chgData name="Auguste Vernier" userId="161e6a2f-d39f-43e8-a728-86a3d32c18dd" providerId="ADAL" clId="{7925228B-AACB-471E-878C-47D09639614B}" dt="2022-09-09T15:01:07.694" v="2134" actId="1076"/>
          <ac:picMkLst>
            <pc:docMk/>
            <pc:sldMk cId="282256200" sldId="357"/>
            <ac:picMk id="31" creationId="{F24CB554-788C-8315-6BED-5133D7937294}"/>
          </ac:picMkLst>
        </pc:picChg>
        <pc:picChg chg="add del mod">
          <ac:chgData name="Auguste Vernier" userId="161e6a2f-d39f-43e8-a728-86a3d32c18dd" providerId="ADAL" clId="{7925228B-AACB-471E-878C-47D09639614B}" dt="2022-09-07T11:28:40.426" v="559" actId="478"/>
          <ac:picMkLst>
            <pc:docMk/>
            <pc:sldMk cId="282256200" sldId="357"/>
            <ac:picMk id="40" creationId="{04526689-674D-4EFB-FDBA-222D7CDF5BC0}"/>
          </ac:picMkLst>
        </pc:picChg>
        <pc:picChg chg="add del mod">
          <ac:chgData name="Auguste Vernier" userId="161e6a2f-d39f-43e8-a728-86a3d32c18dd" providerId="ADAL" clId="{7925228B-AACB-471E-878C-47D09639614B}" dt="2022-09-07T11:43:45.477" v="763" actId="478"/>
          <ac:picMkLst>
            <pc:docMk/>
            <pc:sldMk cId="282256200" sldId="357"/>
            <ac:picMk id="42" creationId="{BF81A4FB-A8FE-1E6B-247D-4E212C8661A6}"/>
          </ac:picMkLst>
        </pc:picChg>
        <pc:picChg chg="del mod">
          <ac:chgData name="Auguste Vernier" userId="161e6a2f-d39f-43e8-a728-86a3d32c18dd" providerId="ADAL" clId="{7925228B-AACB-471E-878C-47D09639614B}" dt="2022-09-07T09:49:26.560" v="535" actId="478"/>
          <ac:picMkLst>
            <pc:docMk/>
            <pc:sldMk cId="282256200" sldId="357"/>
            <ac:picMk id="48" creationId="{EA599648-5C17-8911-53BA-1278A08F188F}"/>
          </ac:picMkLst>
        </pc:picChg>
        <pc:picChg chg="add del mod">
          <ac:chgData name="Auguste Vernier" userId="161e6a2f-d39f-43e8-a728-86a3d32c18dd" providerId="ADAL" clId="{7925228B-AACB-471E-878C-47D09639614B}" dt="2022-09-07T11:30:24.780" v="631" actId="478"/>
          <ac:picMkLst>
            <pc:docMk/>
            <pc:sldMk cId="282256200" sldId="357"/>
            <ac:picMk id="51" creationId="{08D370D4-E835-5D29-E785-99C77CE47D94}"/>
          </ac:picMkLst>
        </pc:picChg>
        <pc:picChg chg="add del mod">
          <ac:chgData name="Auguste Vernier" userId="161e6a2f-d39f-43e8-a728-86a3d32c18dd" providerId="ADAL" clId="{7925228B-AACB-471E-878C-47D09639614B}" dt="2022-09-07T11:43:45.477" v="763" actId="478"/>
          <ac:picMkLst>
            <pc:docMk/>
            <pc:sldMk cId="282256200" sldId="357"/>
            <ac:picMk id="60" creationId="{EE5FF63C-2FD8-37B2-DF71-CF0CE2E9605C}"/>
          </ac:picMkLst>
        </pc:picChg>
        <pc:cxnChg chg="add mod">
          <ac:chgData name="Auguste Vernier" userId="161e6a2f-d39f-43e8-a728-86a3d32c18dd" providerId="ADAL" clId="{7925228B-AACB-471E-878C-47D09639614B}" dt="2022-09-09T12:57:25.833" v="1235" actId="1076"/>
          <ac:cxnSpMkLst>
            <pc:docMk/>
            <pc:sldMk cId="282256200" sldId="357"/>
            <ac:cxnSpMk id="3" creationId="{716928A4-DF98-E8B4-8B1E-841F5EF3CD1B}"/>
          </ac:cxnSpMkLst>
        </pc:cxnChg>
        <pc:cxnChg chg="del">
          <ac:chgData name="Auguste Vernier" userId="161e6a2f-d39f-43e8-a728-86a3d32c18dd" providerId="ADAL" clId="{7925228B-AACB-471E-878C-47D09639614B}" dt="2022-09-07T09:44:31.861" v="487" actId="478"/>
          <ac:cxnSpMkLst>
            <pc:docMk/>
            <pc:sldMk cId="282256200" sldId="357"/>
            <ac:cxnSpMk id="6" creationId="{BAE536FA-9F8B-AAA5-4CB8-9533F1E017DC}"/>
          </ac:cxnSpMkLst>
        </pc:cxnChg>
        <pc:cxnChg chg="add del mod">
          <ac:chgData name="Auguste Vernier" userId="161e6a2f-d39f-43e8-a728-86a3d32c18dd" providerId="ADAL" clId="{7925228B-AACB-471E-878C-47D09639614B}" dt="2022-09-07T11:35:10.584" v="679" actId="478"/>
          <ac:cxnSpMkLst>
            <pc:docMk/>
            <pc:sldMk cId="282256200" sldId="357"/>
            <ac:cxnSpMk id="28" creationId="{36C1E9DC-48FD-CFDF-825A-B67B94F0E4D6}"/>
          </ac:cxnSpMkLst>
        </pc:cxnChg>
        <pc:cxnChg chg="add del mod">
          <ac:chgData name="Auguste Vernier" userId="161e6a2f-d39f-43e8-a728-86a3d32c18dd" providerId="ADAL" clId="{7925228B-AACB-471E-878C-47D09639614B}" dt="2022-09-07T09:49:22.651" v="534" actId="478"/>
          <ac:cxnSpMkLst>
            <pc:docMk/>
            <pc:sldMk cId="282256200" sldId="357"/>
            <ac:cxnSpMk id="46" creationId="{7A01B3AD-4BEB-5612-066A-0AE247EA02EF}"/>
          </ac:cxnSpMkLst>
        </pc:cxnChg>
        <pc:cxnChg chg="add del mod">
          <ac:chgData name="Auguste Vernier" userId="161e6a2f-d39f-43e8-a728-86a3d32c18dd" providerId="ADAL" clId="{7925228B-AACB-471E-878C-47D09639614B}" dt="2022-09-07T11:35:12.108" v="680" actId="478"/>
          <ac:cxnSpMkLst>
            <pc:docMk/>
            <pc:sldMk cId="282256200" sldId="357"/>
            <ac:cxnSpMk id="62" creationId="{7F507E86-92AC-25E4-F177-78A9141D6A59}"/>
          </ac:cxnSpMkLst>
        </pc:cxnChg>
      </pc:sldChg>
      <pc:sldChg chg="addSp modSp add mod ord modShow">
        <pc:chgData name="Auguste Vernier" userId="161e6a2f-d39f-43e8-a728-86a3d32c18dd" providerId="ADAL" clId="{7925228B-AACB-471E-878C-47D09639614B}" dt="2022-09-09T12:55:07.160" v="1223"/>
        <pc:sldMkLst>
          <pc:docMk/>
          <pc:sldMk cId="1917685753" sldId="358"/>
        </pc:sldMkLst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6" creationId="{0A4EEE68-4F40-43F4-105B-8ACCF754D546}"/>
          </ac:spMkLst>
        </pc:spChg>
        <pc:spChg chg="mod">
          <ac:chgData name="Auguste Vernier" userId="161e6a2f-d39f-43e8-a728-86a3d32c18dd" providerId="ADAL" clId="{7925228B-AACB-471E-878C-47D09639614B}" dt="2022-09-09T11:08:43.905" v="915" actId="20577"/>
          <ac:spMkLst>
            <pc:docMk/>
            <pc:sldMk cId="1917685753" sldId="358"/>
            <ac:spMk id="7" creationId="{D53BB148-98E5-9A26-A070-3909F237971D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9" creationId="{A6B6DD40-A5FC-D538-C75C-A456C7FE1EAA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11" creationId="{9B58CBF2-6799-4EBE-FF63-281139637904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14" creationId="{55201626-DC1B-FE10-8C20-F15DD4888DA7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16" creationId="{D068D892-C174-98EE-EA22-206B321CA28C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19" creationId="{9299E911-142B-0A1D-AED4-96BFBF46FAF6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21" creationId="{47D9E7AA-F931-154E-ADC4-7CBD743C9EEA}"/>
          </ac:spMkLst>
        </pc:spChg>
        <pc:spChg chg="mod">
          <ac:chgData name="Auguste Vernier" userId="161e6a2f-d39f-43e8-a728-86a3d32c18dd" providerId="ADAL" clId="{7925228B-AACB-471E-878C-47D09639614B}" dt="2022-09-07T11:58:46.513" v="911" actId="208"/>
          <ac:spMkLst>
            <pc:docMk/>
            <pc:sldMk cId="1917685753" sldId="358"/>
            <ac:spMk id="23" creationId="{AF715588-0102-A196-B7C8-F1F4D35EEFAC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24" creationId="{2B034BA9-AEB9-86E9-F4A0-A8F330D9DFE5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26" creationId="{6DA88D12-0568-CF1C-CD24-D2D732B0AACC}"/>
          </ac:spMkLst>
        </pc:spChg>
        <pc:spChg chg="add mod">
          <ac:chgData name="Auguste Vernier" userId="161e6a2f-d39f-43e8-a728-86a3d32c18dd" providerId="ADAL" clId="{7925228B-AACB-471E-878C-47D09639614B}" dt="2022-09-07T11:57:34.924" v="906" actId="1076"/>
          <ac:spMkLst>
            <pc:docMk/>
            <pc:sldMk cId="1917685753" sldId="358"/>
            <ac:spMk id="29" creationId="{B97BC527-8E71-B260-B6D0-592232281DA7}"/>
          </ac:spMkLst>
        </pc:spChg>
        <pc:spChg chg="add mod">
          <ac:chgData name="Auguste Vernier" userId="161e6a2f-d39f-43e8-a728-86a3d32c18dd" providerId="ADAL" clId="{7925228B-AACB-471E-878C-47D09639614B}" dt="2022-09-07T11:57:34.924" v="906" actId="1076"/>
          <ac:spMkLst>
            <pc:docMk/>
            <pc:sldMk cId="1917685753" sldId="358"/>
            <ac:spMk id="33" creationId="{379DB315-9D79-CB9D-4AEE-D8695BD4B4B8}"/>
          </ac:spMkLst>
        </pc:spChg>
        <pc:spChg chg="mod">
          <ac:chgData name="Auguste Vernier" userId="161e6a2f-d39f-43e8-a728-86a3d32c18dd" providerId="ADAL" clId="{7925228B-AACB-471E-878C-47D09639614B}" dt="2022-09-07T11:41:28.669" v="741" actId="1076"/>
          <ac:spMkLst>
            <pc:docMk/>
            <pc:sldMk cId="1917685753" sldId="358"/>
            <ac:spMk id="35" creationId="{C8087FD2-A330-6146-476B-FE73A30FF101}"/>
          </ac:spMkLst>
        </pc:spChg>
        <pc:spChg chg="mod">
          <ac:chgData name="Auguste Vernier" userId="161e6a2f-d39f-43e8-a728-86a3d32c18dd" providerId="ADAL" clId="{7925228B-AACB-471E-878C-47D09639614B}" dt="2022-09-07T11:41:28.669" v="741" actId="1076"/>
          <ac:spMkLst>
            <pc:docMk/>
            <pc:sldMk cId="1917685753" sldId="358"/>
            <ac:spMk id="36" creationId="{A6C5BE97-9924-62B4-29B9-3F09CF4547AF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37" creationId="{3ADC8079-18D6-F233-25A0-F2AE1401A8FC}"/>
          </ac:spMkLst>
        </pc:spChg>
        <pc:spChg chg="mod">
          <ac:chgData name="Auguste Vernier" userId="161e6a2f-d39f-43e8-a728-86a3d32c18dd" providerId="ADAL" clId="{7925228B-AACB-471E-878C-47D09639614B}" dt="2022-09-07T11:58:25.626" v="910" actId="208"/>
          <ac:spMkLst>
            <pc:docMk/>
            <pc:sldMk cId="1917685753" sldId="358"/>
            <ac:spMk id="38" creationId="{7A1821C1-E342-FC94-4024-8FE2219D2E32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40" creationId="{A3E0CD13-6558-9B5D-ED3B-8BD2B818C24D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43" creationId="{4A2B2118-37B1-370F-40DF-CB4638734245}"/>
          </ac:spMkLst>
        </pc:spChg>
        <pc:spChg chg="mod">
          <ac:chgData name="Auguste Vernier" userId="161e6a2f-d39f-43e8-a728-86a3d32c18dd" providerId="ADAL" clId="{7925228B-AACB-471E-878C-47D09639614B}" dt="2022-09-07T11:42:06.778" v="747" actId="20577"/>
          <ac:spMkLst>
            <pc:docMk/>
            <pc:sldMk cId="1917685753" sldId="358"/>
            <ac:spMk id="44" creationId="{79EEBCDE-4B2D-36CC-917F-90AFF708BFE5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46" creationId="{CE14502E-A3CF-FF38-D0E9-8AA00FA7F7F1}"/>
          </ac:spMkLst>
        </pc:spChg>
        <pc:spChg chg="mod">
          <ac:chgData name="Auguste Vernier" userId="161e6a2f-d39f-43e8-a728-86a3d32c18dd" providerId="ADAL" clId="{7925228B-AACB-471E-878C-47D09639614B}" dt="2022-09-07T11:59:01.973" v="913" actId="208"/>
          <ac:spMkLst>
            <pc:docMk/>
            <pc:sldMk cId="1917685753" sldId="358"/>
            <ac:spMk id="47" creationId="{F7A84D16-3062-576B-A756-A5781701455E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49" creationId="{59D9A977-8C21-75FD-D71F-629351ED6281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51" creationId="{94A35F55-C2C9-0CF8-1C60-2FA2BABCE2B0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53" creationId="{2A142A6B-88DC-CDBF-B2C9-B1D58992444C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55" creationId="{DA0D4C77-75F1-58C2-87A1-578DDEB7FF62}"/>
          </ac:spMkLst>
        </pc:spChg>
        <pc:spChg chg="add mod">
          <ac:chgData name="Auguste Vernier" userId="161e6a2f-d39f-43e8-a728-86a3d32c18dd" providerId="ADAL" clId="{7925228B-AACB-471E-878C-47D09639614B}" dt="2022-09-07T11:57:18.999" v="905" actId="1036"/>
          <ac:spMkLst>
            <pc:docMk/>
            <pc:sldMk cId="1917685753" sldId="358"/>
            <ac:spMk id="57" creationId="{58C2A998-4504-1FF6-5CA1-C1ADC9DEFC60}"/>
          </ac:spMkLst>
        </pc:spChg>
        <pc:spChg chg="add mod">
          <ac:chgData name="Auguste Vernier" userId="161e6a2f-d39f-43e8-a728-86a3d32c18dd" providerId="ADAL" clId="{7925228B-AACB-471E-878C-47D09639614B}" dt="2022-09-07T11:57:34.924" v="906" actId="1076"/>
          <ac:spMkLst>
            <pc:docMk/>
            <pc:sldMk cId="1917685753" sldId="358"/>
            <ac:spMk id="59" creationId="{7A7811D9-F007-BCCC-F0B6-4A541A7BFF28}"/>
          </ac:spMkLst>
        </pc:spChg>
        <pc:spChg chg="add mod">
          <ac:chgData name="Auguste Vernier" userId="161e6a2f-d39f-43e8-a728-86a3d32c18dd" providerId="ADAL" clId="{7925228B-AACB-471E-878C-47D09639614B}" dt="2022-09-07T11:57:42.735" v="907" actId="1076"/>
          <ac:spMkLst>
            <pc:docMk/>
            <pc:sldMk cId="1917685753" sldId="358"/>
            <ac:spMk id="62" creationId="{1A6BA52C-7869-81BF-6885-B008A43125D0}"/>
          </ac:spMkLst>
        </pc:spChg>
        <pc:spChg chg="mod">
          <ac:chgData name="Auguste Vernier" userId="161e6a2f-d39f-43e8-a728-86a3d32c18dd" providerId="ADAL" clId="{7925228B-AACB-471E-878C-47D09639614B}" dt="2022-09-07T11:41:48.879" v="743" actId="14100"/>
          <ac:spMkLst>
            <pc:docMk/>
            <pc:sldMk cId="1917685753" sldId="358"/>
            <ac:spMk id="72" creationId="{BF047BF4-441B-259C-C8C0-12A6C694D032}"/>
          </ac:spMkLst>
        </pc:spChg>
        <pc:spChg chg="mod">
          <ac:chgData name="Auguste Vernier" userId="161e6a2f-d39f-43e8-a728-86a3d32c18dd" providerId="ADAL" clId="{7925228B-AACB-471E-878C-47D09639614B}" dt="2022-09-07T11:41:48.879" v="743" actId="14100"/>
          <ac:spMkLst>
            <pc:docMk/>
            <pc:sldMk cId="1917685753" sldId="358"/>
            <ac:spMk id="74" creationId="{6D11F25F-DA03-750F-D5B0-855EF77818F6}"/>
          </ac:spMkLst>
        </pc:spChg>
        <pc:spChg chg="mod">
          <ac:chgData name="Auguste Vernier" userId="161e6a2f-d39f-43e8-a728-86a3d32c18dd" providerId="ADAL" clId="{7925228B-AACB-471E-878C-47D09639614B}" dt="2022-09-07T11:41:48.879" v="743" actId="14100"/>
          <ac:spMkLst>
            <pc:docMk/>
            <pc:sldMk cId="1917685753" sldId="358"/>
            <ac:spMk id="76" creationId="{C14913B1-68CA-29A1-35BD-311743CABB50}"/>
          </ac:spMkLst>
        </pc:spChg>
        <pc:picChg chg="mod">
          <ac:chgData name="Auguste Vernier" userId="161e6a2f-d39f-43e8-a728-86a3d32c18dd" providerId="ADAL" clId="{7925228B-AACB-471E-878C-47D09639614B}" dt="2022-09-07T11:41:28.669" v="741" actId="1076"/>
          <ac:picMkLst>
            <pc:docMk/>
            <pc:sldMk cId="1917685753" sldId="358"/>
            <ac:picMk id="31" creationId="{F24CB554-788C-8315-6BED-5133D7937294}"/>
          </ac:picMkLst>
        </pc:picChg>
        <pc:picChg chg="mod">
          <ac:chgData name="Auguste Vernier" userId="161e6a2f-d39f-43e8-a728-86a3d32c18dd" providerId="ADAL" clId="{7925228B-AACB-471E-878C-47D09639614B}" dt="2022-09-07T11:41:28.669" v="741" actId="1076"/>
          <ac:picMkLst>
            <pc:docMk/>
            <pc:sldMk cId="1917685753" sldId="358"/>
            <ac:picMk id="42" creationId="{BF81A4FB-A8FE-1E6B-247D-4E212C8661A6}"/>
          </ac:picMkLst>
        </pc:picChg>
        <pc:picChg chg="mod">
          <ac:chgData name="Auguste Vernier" userId="161e6a2f-d39f-43e8-a728-86a3d32c18dd" providerId="ADAL" clId="{7925228B-AACB-471E-878C-47D09639614B}" dt="2022-09-07T11:41:28.669" v="741" actId="1076"/>
          <ac:picMkLst>
            <pc:docMk/>
            <pc:sldMk cId="1917685753" sldId="358"/>
            <ac:picMk id="60" creationId="{EE5FF63C-2FD8-37B2-DF71-CF0CE2E9605C}"/>
          </ac:picMkLst>
        </pc:picChg>
      </pc:sldChg>
      <pc:sldChg chg="addSp delSp modSp add mod ord modShow">
        <pc:chgData name="Auguste Vernier" userId="161e6a2f-d39f-43e8-a728-86a3d32c18dd" providerId="ADAL" clId="{7925228B-AACB-471E-878C-47D09639614B}" dt="2022-09-09T12:55:07.160" v="1223"/>
        <pc:sldMkLst>
          <pc:docMk/>
          <pc:sldMk cId="442330923" sldId="359"/>
        </pc:sldMkLst>
        <pc:spChg chg="add del">
          <ac:chgData name="Auguste Vernier" userId="161e6a2f-d39f-43e8-a728-86a3d32c18dd" providerId="ADAL" clId="{7925228B-AACB-471E-878C-47D09639614B}" dt="2022-09-07T11:48:39.831" v="801" actId="22"/>
          <ac:spMkLst>
            <pc:docMk/>
            <pc:sldMk cId="442330923" sldId="359"/>
            <ac:spMk id="6" creationId="{34A16A22-1862-5821-44F7-6B9DCEDEC2A1}"/>
          </ac:spMkLst>
        </pc:spChg>
        <pc:spChg chg="mod">
          <ac:chgData name="Auguste Vernier" userId="161e6a2f-d39f-43e8-a728-86a3d32c18dd" providerId="ADAL" clId="{7925228B-AACB-471E-878C-47D09639614B}" dt="2022-09-07T11:42:56.654" v="758" actId="20577"/>
          <ac:spMkLst>
            <pc:docMk/>
            <pc:sldMk cId="442330923" sldId="359"/>
            <ac:spMk id="7" creationId="{D53BB148-98E5-9A26-A070-3909F237971D}"/>
          </ac:spMkLst>
        </pc:spChg>
        <pc:spChg chg="add mod">
          <ac:chgData name="Auguste Vernier" userId="161e6a2f-d39f-43e8-a728-86a3d32c18dd" providerId="ADAL" clId="{7925228B-AACB-471E-878C-47D09639614B}" dt="2022-09-07T11:49:13.109" v="813"/>
          <ac:spMkLst>
            <pc:docMk/>
            <pc:sldMk cId="442330923" sldId="359"/>
            <ac:spMk id="9" creationId="{4780E0EA-CAE2-7A5E-7340-F3618332E551}"/>
          </ac:spMkLst>
        </pc:spChg>
        <pc:spChg chg="add mod">
          <ac:chgData name="Auguste Vernier" userId="161e6a2f-d39f-43e8-a728-86a3d32c18dd" providerId="ADAL" clId="{7925228B-AACB-471E-878C-47D09639614B}" dt="2022-09-07T11:48:48.591" v="803" actId="1076"/>
          <ac:spMkLst>
            <pc:docMk/>
            <pc:sldMk cId="442330923" sldId="359"/>
            <ac:spMk id="11" creationId="{DB55B04A-EC17-A663-C402-27B40A8E0A6E}"/>
          </ac:spMkLst>
        </pc:spChg>
        <pc:spChg chg="add mod">
          <ac:chgData name="Auguste Vernier" userId="161e6a2f-d39f-43e8-a728-86a3d32c18dd" providerId="ADAL" clId="{7925228B-AACB-471E-878C-47D09639614B}" dt="2022-09-07T11:49:23.186" v="814"/>
          <ac:spMkLst>
            <pc:docMk/>
            <pc:sldMk cId="442330923" sldId="359"/>
            <ac:spMk id="14" creationId="{8EFF3547-F5C4-3102-FEFA-4B0D11B34EE5}"/>
          </ac:spMkLst>
        </pc:spChg>
        <pc:spChg chg="add mod">
          <ac:chgData name="Auguste Vernier" userId="161e6a2f-d39f-43e8-a728-86a3d32c18dd" providerId="ADAL" clId="{7925228B-AACB-471E-878C-47D09639614B}" dt="2022-09-07T11:48:54.393" v="806" actId="1076"/>
          <ac:spMkLst>
            <pc:docMk/>
            <pc:sldMk cId="442330923" sldId="359"/>
            <ac:spMk id="16" creationId="{5EF0653F-8654-966B-2BDA-0CA5EFAE5ED4}"/>
          </ac:spMkLst>
        </pc:spChg>
        <pc:spChg chg="add mod">
          <ac:chgData name="Auguste Vernier" userId="161e6a2f-d39f-43e8-a728-86a3d32c18dd" providerId="ADAL" clId="{7925228B-AACB-471E-878C-47D09639614B}" dt="2022-09-07T11:49:28.745" v="815"/>
          <ac:spMkLst>
            <pc:docMk/>
            <pc:sldMk cId="442330923" sldId="359"/>
            <ac:spMk id="19" creationId="{DF234397-FC18-AC9A-3512-7BEF883196E5}"/>
          </ac:spMkLst>
        </pc:spChg>
        <pc:spChg chg="add mod">
          <ac:chgData name="Auguste Vernier" userId="161e6a2f-d39f-43e8-a728-86a3d32c18dd" providerId="ADAL" clId="{7925228B-AACB-471E-878C-47D09639614B}" dt="2022-09-07T11:48:59.664" v="809" actId="1076"/>
          <ac:spMkLst>
            <pc:docMk/>
            <pc:sldMk cId="442330923" sldId="359"/>
            <ac:spMk id="21" creationId="{26EDB315-FD80-E4D2-AA82-0F90F6C225A4}"/>
          </ac:spMkLst>
        </pc:spChg>
        <pc:spChg chg="add mod">
          <ac:chgData name="Auguste Vernier" userId="161e6a2f-d39f-43e8-a728-86a3d32c18dd" providerId="ADAL" clId="{7925228B-AACB-471E-878C-47D09639614B}" dt="2022-09-07T11:49:34.828" v="816"/>
          <ac:spMkLst>
            <pc:docMk/>
            <pc:sldMk cId="442330923" sldId="359"/>
            <ac:spMk id="24" creationId="{89655C9A-F2D1-1DB6-A812-0ACCDE9484B0}"/>
          </ac:spMkLst>
        </pc:spChg>
        <pc:spChg chg="add mod">
          <ac:chgData name="Auguste Vernier" userId="161e6a2f-d39f-43e8-a728-86a3d32c18dd" providerId="ADAL" clId="{7925228B-AACB-471E-878C-47D09639614B}" dt="2022-09-07T11:49:06.657" v="812" actId="1076"/>
          <ac:spMkLst>
            <pc:docMk/>
            <pc:sldMk cId="442330923" sldId="359"/>
            <ac:spMk id="26" creationId="{04438D18-61C0-CB8F-C035-F36A9B42FB1E}"/>
          </ac:spMkLst>
        </pc:spChg>
        <pc:spChg chg="add mod">
          <ac:chgData name="Auguste Vernier" userId="161e6a2f-d39f-43e8-a728-86a3d32c18dd" providerId="ADAL" clId="{7925228B-AACB-471E-878C-47D09639614B}" dt="2022-09-07T11:51:36.314" v="833"/>
          <ac:spMkLst>
            <pc:docMk/>
            <pc:sldMk cId="442330923" sldId="359"/>
            <ac:spMk id="29" creationId="{0E2E4AAF-DD86-31FE-6BF9-D78D53DC1033}"/>
          </ac:spMkLst>
        </pc:spChg>
        <pc:spChg chg="add mod">
          <ac:chgData name="Auguste Vernier" userId="161e6a2f-d39f-43e8-a728-86a3d32c18dd" providerId="ADAL" clId="{7925228B-AACB-471E-878C-47D09639614B}" dt="2022-09-07T11:51:44.148" v="834"/>
          <ac:spMkLst>
            <pc:docMk/>
            <pc:sldMk cId="442330923" sldId="359"/>
            <ac:spMk id="33" creationId="{E8650CF2-9E86-6722-7E0F-57B4E8441A74}"/>
          </ac:spMkLst>
        </pc:spChg>
        <pc:spChg chg="add del mod">
          <ac:chgData name="Auguste Vernier" userId="161e6a2f-d39f-43e8-a728-86a3d32c18dd" providerId="ADAL" clId="{7925228B-AACB-471E-878C-47D09639614B}" dt="2022-09-07T11:50:53.025" v="823" actId="478"/>
          <ac:spMkLst>
            <pc:docMk/>
            <pc:sldMk cId="442330923" sldId="359"/>
            <ac:spMk id="37" creationId="{03083A75-2C5F-6046-3941-1ED5F4494996}"/>
          </ac:spMkLst>
        </pc:spChg>
        <pc:spChg chg="add mod">
          <ac:chgData name="Auguste Vernier" userId="161e6a2f-d39f-43e8-a728-86a3d32c18dd" providerId="ADAL" clId="{7925228B-AACB-471E-878C-47D09639614B}" dt="2022-09-07T11:51:56.736" v="837"/>
          <ac:spMkLst>
            <pc:docMk/>
            <pc:sldMk cId="442330923" sldId="359"/>
            <ac:spMk id="40" creationId="{9C333A6B-BDE0-5DE8-C3A7-B05AEF0007FB}"/>
          </ac:spMkLst>
        </pc:spChg>
        <pc:spChg chg="add del mod">
          <ac:chgData name="Auguste Vernier" userId="161e6a2f-d39f-43e8-a728-86a3d32c18dd" providerId="ADAL" clId="{7925228B-AACB-471E-878C-47D09639614B}" dt="2022-09-07T11:50:56.355" v="824" actId="478"/>
          <ac:spMkLst>
            <pc:docMk/>
            <pc:sldMk cId="442330923" sldId="359"/>
            <ac:spMk id="43" creationId="{3D9F0782-30DA-653E-8B41-5563F77557BC}"/>
          </ac:spMkLst>
        </pc:spChg>
        <pc:spChg chg="add mod">
          <ac:chgData name="Auguste Vernier" userId="161e6a2f-d39f-43e8-a728-86a3d32c18dd" providerId="ADAL" clId="{7925228B-AACB-471E-878C-47D09639614B}" dt="2022-09-07T11:50:13.322" v="818" actId="1076"/>
          <ac:spMkLst>
            <pc:docMk/>
            <pc:sldMk cId="442330923" sldId="359"/>
            <ac:spMk id="46" creationId="{C6D1DEC5-425C-885A-15DF-1C9537185091}"/>
          </ac:spMkLst>
        </pc:spChg>
        <pc:spChg chg="add del mod">
          <ac:chgData name="Auguste Vernier" userId="161e6a2f-d39f-43e8-a728-86a3d32c18dd" providerId="ADAL" clId="{7925228B-AACB-471E-878C-47D09639614B}" dt="2022-09-07T11:50:56.355" v="824" actId="478"/>
          <ac:spMkLst>
            <pc:docMk/>
            <pc:sldMk cId="442330923" sldId="359"/>
            <ac:spMk id="49" creationId="{5DA843EE-6F74-7F02-8B7E-09023BD36D63}"/>
          </ac:spMkLst>
        </pc:spChg>
        <pc:spChg chg="add del mod">
          <ac:chgData name="Auguste Vernier" userId="161e6a2f-d39f-43e8-a728-86a3d32c18dd" providerId="ADAL" clId="{7925228B-AACB-471E-878C-47D09639614B}" dt="2022-09-07T11:50:53.025" v="823" actId="478"/>
          <ac:spMkLst>
            <pc:docMk/>
            <pc:sldMk cId="442330923" sldId="359"/>
            <ac:spMk id="51" creationId="{335EA76B-9311-07BB-218A-E6D39A5EEE90}"/>
          </ac:spMkLst>
        </pc:spChg>
        <pc:spChg chg="add mod">
          <ac:chgData name="Auguste Vernier" userId="161e6a2f-d39f-43e8-a728-86a3d32c18dd" providerId="ADAL" clId="{7925228B-AACB-471E-878C-47D09639614B}" dt="2022-09-07T11:51:13.621" v="830" actId="1036"/>
          <ac:spMkLst>
            <pc:docMk/>
            <pc:sldMk cId="442330923" sldId="359"/>
            <ac:spMk id="53" creationId="{4C810E65-F381-0A78-6E68-02A59FE8DA72}"/>
          </ac:spMkLst>
        </pc:spChg>
        <pc:spChg chg="add mod">
          <ac:chgData name="Auguste Vernier" userId="161e6a2f-d39f-43e8-a728-86a3d32c18dd" providerId="ADAL" clId="{7925228B-AACB-471E-878C-47D09639614B}" dt="2022-09-07T11:51:13.621" v="830" actId="1036"/>
          <ac:spMkLst>
            <pc:docMk/>
            <pc:sldMk cId="442330923" sldId="359"/>
            <ac:spMk id="55" creationId="{93F747A8-CB21-5429-5A60-4A1EAAC31CF9}"/>
          </ac:spMkLst>
        </pc:spChg>
        <pc:spChg chg="add mod">
          <ac:chgData name="Auguste Vernier" userId="161e6a2f-d39f-43e8-a728-86a3d32c18dd" providerId="ADAL" clId="{7925228B-AACB-471E-878C-47D09639614B}" dt="2022-09-07T11:51:13.621" v="830" actId="1036"/>
          <ac:spMkLst>
            <pc:docMk/>
            <pc:sldMk cId="442330923" sldId="359"/>
            <ac:spMk id="57" creationId="{558893E0-9623-C53A-BD61-AFD40B60DE15}"/>
          </ac:spMkLst>
        </pc:spChg>
        <pc:spChg chg="add mod">
          <ac:chgData name="Auguste Vernier" userId="161e6a2f-d39f-43e8-a728-86a3d32c18dd" providerId="ADAL" clId="{7925228B-AACB-471E-878C-47D09639614B}" dt="2022-09-07T11:51:13.621" v="830" actId="1036"/>
          <ac:spMkLst>
            <pc:docMk/>
            <pc:sldMk cId="442330923" sldId="359"/>
            <ac:spMk id="59" creationId="{BE4E772A-AC03-BFC4-ED3E-C6DC4AB001A9}"/>
          </ac:spMkLst>
        </pc:spChg>
        <pc:spChg chg="add mod">
          <ac:chgData name="Auguste Vernier" userId="161e6a2f-d39f-43e8-a728-86a3d32c18dd" providerId="ADAL" clId="{7925228B-AACB-471E-878C-47D09639614B}" dt="2022-09-07T11:52:38.694" v="840"/>
          <ac:spMkLst>
            <pc:docMk/>
            <pc:sldMk cId="442330923" sldId="359"/>
            <ac:spMk id="62" creationId="{1DFD4E6C-9C5E-F647-B3DC-CBC112A96C86}"/>
          </ac:spMkLst>
        </pc:spChg>
        <pc:spChg chg="add mod">
          <ac:chgData name="Auguste Vernier" userId="161e6a2f-d39f-43e8-a728-86a3d32c18dd" providerId="ADAL" clId="{7925228B-AACB-471E-878C-47D09639614B}" dt="2022-09-07T11:51:31.493" v="832" actId="1076"/>
          <ac:spMkLst>
            <pc:docMk/>
            <pc:sldMk cId="442330923" sldId="359"/>
            <ac:spMk id="64" creationId="{8C04EC6C-B60C-B46D-D500-5A2E337B408E}"/>
          </ac:spMkLst>
        </pc:spChg>
        <pc:spChg chg="add mod">
          <ac:chgData name="Auguste Vernier" userId="161e6a2f-d39f-43e8-a728-86a3d32c18dd" providerId="ADAL" clId="{7925228B-AACB-471E-878C-47D09639614B}" dt="2022-09-07T11:52:50.156" v="841"/>
          <ac:spMkLst>
            <pc:docMk/>
            <pc:sldMk cId="442330923" sldId="359"/>
            <ac:spMk id="66" creationId="{1AD74938-7CE6-CBB3-E5D2-A2BAC9CAA0F3}"/>
          </ac:spMkLst>
        </pc:spChg>
        <pc:spChg chg="add mod">
          <ac:chgData name="Auguste Vernier" userId="161e6a2f-d39f-43e8-a728-86a3d32c18dd" providerId="ADAL" clId="{7925228B-AACB-471E-878C-47D09639614B}" dt="2022-09-07T11:51:31.493" v="832" actId="1076"/>
          <ac:spMkLst>
            <pc:docMk/>
            <pc:sldMk cId="442330923" sldId="359"/>
            <ac:spMk id="68" creationId="{0317C587-C5DE-5758-39A1-259D2D2CCB1F}"/>
          </ac:spMkLst>
        </pc:spChg>
        <pc:spChg chg="add mod">
          <ac:chgData name="Auguste Vernier" userId="161e6a2f-d39f-43e8-a728-86a3d32c18dd" providerId="ADAL" clId="{7925228B-AACB-471E-878C-47D09639614B}" dt="2022-09-07T11:52:58.019" v="844"/>
          <ac:spMkLst>
            <pc:docMk/>
            <pc:sldMk cId="442330923" sldId="359"/>
            <ac:spMk id="70" creationId="{17184531-B6FE-4B75-EFEB-909088750E29}"/>
          </ac:spMkLst>
        </pc:spChg>
        <pc:spChg chg="add mod">
          <ac:chgData name="Auguste Vernier" userId="161e6a2f-d39f-43e8-a728-86a3d32c18dd" providerId="ADAL" clId="{7925228B-AACB-471E-878C-47D09639614B}" dt="2022-09-07T11:51:31.493" v="832" actId="1076"/>
          <ac:spMkLst>
            <pc:docMk/>
            <pc:sldMk cId="442330923" sldId="359"/>
            <ac:spMk id="73" creationId="{83B6A8FC-9E12-6C5F-2795-6B8279480451}"/>
          </ac:spMkLst>
        </pc:spChg>
        <pc:spChg chg="add del mod">
          <ac:chgData name="Auguste Vernier" userId="161e6a2f-d39f-43e8-a728-86a3d32c18dd" providerId="ADAL" clId="{7925228B-AACB-471E-878C-47D09639614B}" dt="2022-09-07T11:53:04.174" v="845" actId="478"/>
          <ac:spMkLst>
            <pc:docMk/>
            <pc:sldMk cId="442330923" sldId="359"/>
            <ac:spMk id="77" creationId="{655F8A99-503B-7C62-F123-7A66E349EA04}"/>
          </ac:spMkLst>
        </pc:spChg>
        <pc:spChg chg="add del mod">
          <ac:chgData name="Auguste Vernier" userId="161e6a2f-d39f-43e8-a728-86a3d32c18dd" providerId="ADAL" clId="{7925228B-AACB-471E-878C-47D09639614B}" dt="2022-09-07T11:53:04.174" v="845" actId="478"/>
          <ac:spMkLst>
            <pc:docMk/>
            <pc:sldMk cId="442330923" sldId="359"/>
            <ac:spMk id="79" creationId="{9AE0B56C-A166-FB48-1B9C-FC5B3E995178}"/>
          </ac:spMkLst>
        </pc:spChg>
      </pc:sldChg>
      <pc:sldChg chg="addSp delSp modSp add mod ord">
        <pc:chgData name="Auguste Vernier" userId="161e6a2f-d39f-43e8-a728-86a3d32c18dd" providerId="ADAL" clId="{7925228B-AACB-471E-878C-47D09639614B}" dt="2022-09-09T12:57:47.647" v="1239" actId="478"/>
        <pc:sldMkLst>
          <pc:docMk/>
          <pc:sldMk cId="3952792390" sldId="360"/>
        </pc:sldMkLst>
        <pc:spChg chg="add del mod">
          <ac:chgData name="Auguste Vernier" userId="161e6a2f-d39f-43e8-a728-86a3d32c18dd" providerId="ADAL" clId="{7925228B-AACB-471E-878C-47D09639614B}" dt="2022-09-09T12:57:47.647" v="1239" actId="478"/>
          <ac:spMkLst>
            <pc:docMk/>
            <pc:sldMk cId="3952792390" sldId="360"/>
            <ac:spMk id="3" creationId="{C74BE599-DD5C-1575-75AC-65F16FC026DA}"/>
          </ac:spMkLst>
        </pc:spChg>
        <pc:spChg chg="add mod ord">
          <ac:chgData name="Auguste Vernier" userId="161e6a2f-d39f-43e8-a728-86a3d32c18dd" providerId="ADAL" clId="{7925228B-AACB-471E-878C-47D09639614B}" dt="2022-09-09T12:57:45.778" v="1238" actId="1076"/>
          <ac:spMkLst>
            <pc:docMk/>
            <pc:sldMk cId="3952792390" sldId="360"/>
            <ac:spMk id="6" creationId="{DE01A520-0FC7-DA87-DA33-D6894C0855C4}"/>
          </ac:spMkLst>
        </pc:spChg>
        <pc:spChg chg="del mod">
          <ac:chgData name="Auguste Vernier" userId="161e6a2f-d39f-43e8-a728-86a3d32c18dd" providerId="ADAL" clId="{7925228B-AACB-471E-878C-47D09639614B}" dt="2022-09-09T12:56:30.036" v="1227" actId="478"/>
          <ac:spMkLst>
            <pc:docMk/>
            <pc:sldMk cId="3952792390" sldId="360"/>
            <ac:spMk id="7" creationId="{D53BB148-98E5-9A26-A070-3909F237971D}"/>
          </ac:spMkLst>
        </pc:spChg>
        <pc:spChg chg="add mod">
          <ac:chgData name="Auguste Vernier" userId="161e6a2f-d39f-43e8-a728-86a3d32c18dd" providerId="ADAL" clId="{7925228B-AACB-471E-878C-47D09639614B}" dt="2022-09-09T11:10:54.400" v="951" actId="1076"/>
          <ac:spMkLst>
            <pc:docMk/>
            <pc:sldMk cId="3952792390" sldId="360"/>
            <ac:spMk id="8" creationId="{28697B65-E4BF-1316-5ABB-908627CE0A5D}"/>
          </ac:spMkLst>
        </pc:spChg>
        <pc:spChg chg="add mod ord">
          <ac:chgData name="Auguste Vernier" userId="161e6a2f-d39f-43e8-a728-86a3d32c18dd" providerId="ADAL" clId="{7925228B-AACB-471E-878C-47D09639614B}" dt="2022-09-09T12:57:45.778" v="1238" actId="1076"/>
          <ac:spMkLst>
            <pc:docMk/>
            <pc:sldMk cId="3952792390" sldId="360"/>
            <ac:spMk id="9" creationId="{906BBA73-5356-DD93-5A1D-E79432EAD44C}"/>
          </ac:spMkLst>
        </pc:spChg>
        <pc:spChg chg="add mod">
          <ac:chgData name="Auguste Vernier" userId="161e6a2f-d39f-43e8-a728-86a3d32c18dd" providerId="ADAL" clId="{7925228B-AACB-471E-878C-47D09639614B}" dt="2022-09-09T11:11:02.618" v="952" actId="1076"/>
          <ac:spMkLst>
            <pc:docMk/>
            <pc:sldMk cId="3952792390" sldId="360"/>
            <ac:spMk id="13" creationId="{CE2C317C-3E7F-28D4-77A9-825D366AC617}"/>
          </ac:spMkLst>
        </pc:spChg>
        <pc:spChg chg="add mod">
          <ac:chgData name="Auguste Vernier" userId="161e6a2f-d39f-43e8-a728-86a3d32c18dd" providerId="ADAL" clId="{7925228B-AACB-471E-878C-47D09639614B}" dt="2022-09-09T11:11:07.222" v="953" actId="1076"/>
          <ac:spMkLst>
            <pc:docMk/>
            <pc:sldMk cId="3952792390" sldId="360"/>
            <ac:spMk id="15" creationId="{16F7CF90-5871-8418-84E4-CAFBFBD940A5}"/>
          </ac:spMkLst>
        </pc:spChg>
        <pc:spChg chg="add mod">
          <ac:chgData name="Auguste Vernier" userId="161e6a2f-d39f-43e8-a728-86a3d32c18dd" providerId="ADAL" clId="{7925228B-AACB-471E-878C-47D09639614B}" dt="2022-09-09T11:11:12.058" v="954" actId="1076"/>
          <ac:spMkLst>
            <pc:docMk/>
            <pc:sldMk cId="3952792390" sldId="360"/>
            <ac:spMk id="17" creationId="{1CBFA09C-2982-F34C-1D49-FD29F1808771}"/>
          </ac:spMkLst>
        </pc:spChg>
        <pc:spChg chg="add mod">
          <ac:chgData name="Auguste Vernier" userId="161e6a2f-d39f-43e8-a728-86a3d32c18dd" providerId="ADAL" clId="{7925228B-AACB-471E-878C-47D09639614B}" dt="2022-09-09T11:10:54.400" v="951" actId="1076"/>
          <ac:spMkLst>
            <pc:docMk/>
            <pc:sldMk cId="3952792390" sldId="360"/>
            <ac:spMk id="20" creationId="{F18938DC-EB3D-18D9-5EE5-7AA6A49B475E}"/>
          </ac:spMkLst>
        </pc:spChg>
        <pc:spChg chg="add mod">
          <ac:chgData name="Auguste Vernier" userId="161e6a2f-d39f-43e8-a728-86a3d32c18dd" providerId="ADAL" clId="{7925228B-AACB-471E-878C-47D09639614B}" dt="2022-09-09T11:11:02.618" v="952" actId="1076"/>
          <ac:spMkLst>
            <pc:docMk/>
            <pc:sldMk cId="3952792390" sldId="360"/>
            <ac:spMk id="22" creationId="{14D493D3-6F28-305F-11D5-0C2FDB75257D}"/>
          </ac:spMkLst>
        </pc:spChg>
        <pc:spChg chg="add del">
          <ac:chgData name="Auguste Vernier" userId="161e6a2f-d39f-43e8-a728-86a3d32c18dd" providerId="ADAL" clId="{7925228B-AACB-471E-878C-47D09639614B}" dt="2022-09-07T11:45:01.594" v="781" actId="478"/>
          <ac:spMkLst>
            <pc:docMk/>
            <pc:sldMk cId="3952792390" sldId="360"/>
            <ac:spMk id="23" creationId="{AF715588-0102-A196-B7C8-F1F4D35EEFAC}"/>
          </ac:spMkLst>
        </pc:spChg>
        <pc:spChg chg="add mod">
          <ac:chgData name="Auguste Vernier" userId="161e6a2f-d39f-43e8-a728-86a3d32c18dd" providerId="ADAL" clId="{7925228B-AACB-471E-878C-47D09639614B}" dt="2022-09-09T11:11:07.222" v="953" actId="1076"/>
          <ac:spMkLst>
            <pc:docMk/>
            <pc:sldMk cId="3952792390" sldId="360"/>
            <ac:spMk id="24" creationId="{8187BFDF-7E1B-F49B-5FFE-4B9BF0F129BF}"/>
          </ac:spMkLst>
        </pc:spChg>
        <pc:spChg chg="add mod">
          <ac:chgData name="Auguste Vernier" userId="161e6a2f-d39f-43e8-a728-86a3d32c18dd" providerId="ADAL" clId="{7925228B-AACB-471E-878C-47D09639614B}" dt="2022-09-09T11:11:12.058" v="954" actId="1076"/>
          <ac:spMkLst>
            <pc:docMk/>
            <pc:sldMk cId="3952792390" sldId="360"/>
            <ac:spMk id="26" creationId="{2E64CEAA-6F80-BC5C-7A98-7ADE699D02A7}"/>
          </ac:spMkLst>
        </pc:spChg>
        <pc:spChg chg="add del">
          <ac:chgData name="Auguste Vernier" userId="161e6a2f-d39f-43e8-a728-86a3d32c18dd" providerId="ADAL" clId="{7925228B-AACB-471E-878C-47D09639614B}" dt="2022-09-07T11:45:01.594" v="781" actId="478"/>
          <ac:spMkLst>
            <pc:docMk/>
            <pc:sldMk cId="3952792390" sldId="360"/>
            <ac:spMk id="36" creationId="{A6C5BE97-9924-62B4-29B9-3F09CF4547AF}"/>
          </ac:spMkLst>
        </pc:spChg>
        <pc:picChg chg="add mod ord">
          <ac:chgData name="Auguste Vernier" userId="161e6a2f-d39f-43e8-a728-86a3d32c18dd" providerId="ADAL" clId="{7925228B-AACB-471E-878C-47D09639614B}" dt="2022-09-09T12:57:45.778" v="1238" actId="1076"/>
          <ac:picMkLst>
            <pc:docMk/>
            <pc:sldMk cId="3952792390" sldId="360"/>
            <ac:picMk id="11" creationId="{C626A581-D057-CF63-1AE8-EE4111587FFB}"/>
          </ac:picMkLst>
        </pc:picChg>
        <pc:picChg chg="add del">
          <ac:chgData name="Auguste Vernier" userId="161e6a2f-d39f-43e8-a728-86a3d32c18dd" providerId="ADAL" clId="{7925228B-AACB-471E-878C-47D09639614B}" dt="2022-09-07T11:45:01.594" v="781" actId="478"/>
          <ac:picMkLst>
            <pc:docMk/>
            <pc:sldMk cId="3952792390" sldId="360"/>
            <ac:picMk id="31" creationId="{F24CB554-788C-8315-6BED-5133D7937294}"/>
          </ac:picMkLst>
        </pc:picChg>
        <pc:cxnChg chg="add mod">
          <ac:chgData name="Auguste Vernier" userId="161e6a2f-d39f-43e8-a728-86a3d32c18dd" providerId="ADAL" clId="{7925228B-AACB-471E-878C-47D09639614B}" dt="2022-09-09T12:57:35.994" v="1237"/>
          <ac:cxnSpMkLst>
            <pc:docMk/>
            <pc:sldMk cId="3952792390" sldId="360"/>
            <ac:cxnSpMk id="10" creationId="{FE0731DF-32A9-42AB-82A4-2259FEB19020}"/>
          </ac:cxnSpMkLst>
        </pc:cxnChg>
      </pc:sldChg>
      <pc:sldChg chg="addSp delSp modSp add mod ord">
        <pc:chgData name="Auguste Vernier" userId="161e6a2f-d39f-43e8-a728-86a3d32c18dd" providerId="ADAL" clId="{7925228B-AACB-471E-878C-47D09639614B}" dt="2022-09-09T12:58:06.044" v="1244" actId="478"/>
        <pc:sldMkLst>
          <pc:docMk/>
          <pc:sldMk cId="1944501009" sldId="361"/>
        </pc:sldMkLst>
        <pc:spChg chg="add del mod">
          <ac:chgData name="Auguste Vernier" userId="161e6a2f-d39f-43e8-a728-86a3d32c18dd" providerId="ADAL" clId="{7925228B-AACB-471E-878C-47D09639614B}" dt="2022-09-09T12:58:06.044" v="1244" actId="478"/>
          <ac:spMkLst>
            <pc:docMk/>
            <pc:sldMk cId="1944501009" sldId="361"/>
            <ac:spMk id="3" creationId="{21224C4C-5D82-16D3-C918-622146D5A831}"/>
          </ac:spMkLst>
        </pc:spChg>
        <pc:spChg chg="add mod">
          <ac:chgData name="Auguste Vernier" userId="161e6a2f-d39f-43e8-a728-86a3d32c18dd" providerId="ADAL" clId="{7925228B-AACB-471E-878C-47D09639614B}" dt="2022-09-09T12:58:03.452" v="1243" actId="1076"/>
          <ac:spMkLst>
            <pc:docMk/>
            <pc:sldMk cId="1944501009" sldId="361"/>
            <ac:spMk id="6" creationId="{AD98DA8F-BDE7-B417-63BA-44874A09141D}"/>
          </ac:spMkLst>
        </pc:spChg>
        <pc:spChg chg="del mod">
          <ac:chgData name="Auguste Vernier" userId="161e6a2f-d39f-43e8-a728-86a3d32c18dd" providerId="ADAL" clId="{7925228B-AACB-471E-878C-47D09639614B}" dt="2022-09-09T12:56:32.285" v="1228" actId="478"/>
          <ac:spMkLst>
            <pc:docMk/>
            <pc:sldMk cId="1944501009" sldId="361"/>
            <ac:spMk id="7" creationId="{D53BB148-98E5-9A26-A070-3909F237971D}"/>
          </ac:spMkLst>
        </pc:spChg>
        <pc:spChg chg="add mod">
          <ac:chgData name="Auguste Vernier" userId="161e6a2f-d39f-43e8-a728-86a3d32c18dd" providerId="ADAL" clId="{7925228B-AACB-471E-878C-47D09639614B}" dt="2022-09-09T11:11:26.420" v="959" actId="403"/>
          <ac:spMkLst>
            <pc:docMk/>
            <pc:sldMk cId="1944501009" sldId="361"/>
            <ac:spMk id="8" creationId="{0F731080-6FDB-B5C0-D493-87EDFCE3A4D2}"/>
          </ac:spMkLst>
        </pc:spChg>
        <pc:spChg chg="add mod">
          <ac:chgData name="Auguste Vernier" userId="161e6a2f-d39f-43e8-a728-86a3d32c18dd" providerId="ADAL" clId="{7925228B-AACB-471E-878C-47D09639614B}" dt="2022-09-09T12:58:03.452" v="1243" actId="1076"/>
          <ac:spMkLst>
            <pc:docMk/>
            <pc:sldMk cId="1944501009" sldId="361"/>
            <ac:spMk id="9" creationId="{312FFCCA-080F-4811-8282-D2AC0784232D}"/>
          </ac:spMkLst>
        </pc:spChg>
        <pc:spChg chg="add mod">
          <ac:chgData name="Auguste Vernier" userId="161e6a2f-d39f-43e8-a728-86a3d32c18dd" providerId="ADAL" clId="{7925228B-AACB-471E-878C-47D09639614B}" dt="2022-09-09T11:11:26.420" v="959" actId="403"/>
          <ac:spMkLst>
            <pc:docMk/>
            <pc:sldMk cId="1944501009" sldId="361"/>
            <ac:spMk id="13" creationId="{83E1C04A-8E1C-5980-547F-45C97B3AFB88}"/>
          </ac:spMkLst>
        </pc:spChg>
        <pc:spChg chg="add mod">
          <ac:chgData name="Auguste Vernier" userId="161e6a2f-d39f-43e8-a728-86a3d32c18dd" providerId="ADAL" clId="{7925228B-AACB-471E-878C-47D09639614B}" dt="2022-09-09T11:11:34.663" v="960" actId="1076"/>
          <ac:spMkLst>
            <pc:docMk/>
            <pc:sldMk cId="1944501009" sldId="361"/>
            <ac:spMk id="15" creationId="{7377A6DD-A59C-AC69-33B5-22BCFE97A0D2}"/>
          </ac:spMkLst>
        </pc:spChg>
        <pc:spChg chg="add mod">
          <ac:chgData name="Auguste Vernier" userId="161e6a2f-d39f-43e8-a728-86a3d32c18dd" providerId="ADAL" clId="{7925228B-AACB-471E-878C-47D09639614B}" dt="2022-09-09T11:11:34.663" v="960" actId="1076"/>
          <ac:spMkLst>
            <pc:docMk/>
            <pc:sldMk cId="1944501009" sldId="361"/>
            <ac:spMk id="17" creationId="{F850AE67-BF7C-3532-F182-50E08496758B}"/>
          </ac:spMkLst>
        </pc:spChg>
        <pc:spChg chg="add mod">
          <ac:chgData name="Auguste Vernier" userId="161e6a2f-d39f-43e8-a728-86a3d32c18dd" providerId="ADAL" clId="{7925228B-AACB-471E-878C-47D09639614B}" dt="2022-09-09T11:11:39.145" v="961" actId="1076"/>
          <ac:spMkLst>
            <pc:docMk/>
            <pc:sldMk cId="1944501009" sldId="361"/>
            <ac:spMk id="20" creationId="{1FA7D822-FD88-D048-6116-4F4E738CDA86}"/>
          </ac:spMkLst>
        </pc:spChg>
        <pc:spChg chg="add mod">
          <ac:chgData name="Auguste Vernier" userId="161e6a2f-d39f-43e8-a728-86a3d32c18dd" providerId="ADAL" clId="{7925228B-AACB-471E-878C-47D09639614B}" dt="2022-09-09T11:11:39.145" v="961" actId="1076"/>
          <ac:spMkLst>
            <pc:docMk/>
            <pc:sldMk cId="1944501009" sldId="361"/>
            <ac:spMk id="22" creationId="{8ECF1CF5-3CC9-5100-97A3-962E79EBFDE6}"/>
          </ac:spMkLst>
        </pc:spChg>
        <pc:spChg chg="del">
          <ac:chgData name="Auguste Vernier" userId="161e6a2f-d39f-43e8-a728-86a3d32c18dd" providerId="ADAL" clId="{7925228B-AACB-471E-878C-47D09639614B}" dt="2022-09-07T11:45:18.514" v="784" actId="478"/>
          <ac:spMkLst>
            <pc:docMk/>
            <pc:sldMk cId="1944501009" sldId="361"/>
            <ac:spMk id="23" creationId="{AF715588-0102-A196-B7C8-F1F4D35EEFAC}"/>
          </ac:spMkLst>
        </pc:spChg>
        <pc:spChg chg="del">
          <ac:chgData name="Auguste Vernier" userId="161e6a2f-d39f-43e8-a728-86a3d32c18dd" providerId="ADAL" clId="{7925228B-AACB-471E-878C-47D09639614B}" dt="2022-09-07T11:45:18.514" v="784" actId="478"/>
          <ac:spMkLst>
            <pc:docMk/>
            <pc:sldMk cId="1944501009" sldId="361"/>
            <ac:spMk id="36" creationId="{A6C5BE97-9924-62B4-29B9-3F09CF4547AF}"/>
          </ac:spMkLst>
        </pc:spChg>
        <pc:picChg chg="add mod">
          <ac:chgData name="Auguste Vernier" userId="161e6a2f-d39f-43e8-a728-86a3d32c18dd" providerId="ADAL" clId="{7925228B-AACB-471E-878C-47D09639614B}" dt="2022-09-09T12:58:03.452" v="1243" actId="1076"/>
          <ac:picMkLst>
            <pc:docMk/>
            <pc:sldMk cId="1944501009" sldId="361"/>
            <ac:picMk id="11" creationId="{72D9E9F5-1F7A-8A07-B3C9-5053836AF653}"/>
          </ac:picMkLst>
        </pc:picChg>
        <pc:picChg chg="del">
          <ac:chgData name="Auguste Vernier" userId="161e6a2f-d39f-43e8-a728-86a3d32c18dd" providerId="ADAL" clId="{7925228B-AACB-471E-878C-47D09639614B}" dt="2022-09-07T11:45:18.514" v="784" actId="478"/>
          <ac:picMkLst>
            <pc:docMk/>
            <pc:sldMk cId="1944501009" sldId="361"/>
            <ac:picMk id="31" creationId="{F24CB554-788C-8315-6BED-5133D7937294}"/>
          </ac:picMkLst>
        </pc:picChg>
        <pc:cxnChg chg="add mod">
          <ac:chgData name="Auguste Vernier" userId="161e6a2f-d39f-43e8-a728-86a3d32c18dd" providerId="ADAL" clId="{7925228B-AACB-471E-878C-47D09639614B}" dt="2022-09-09T12:57:57.602" v="1242" actId="1076"/>
          <ac:cxnSpMkLst>
            <pc:docMk/>
            <pc:sldMk cId="1944501009" sldId="361"/>
            <ac:cxnSpMk id="10" creationId="{73F90F75-930F-8466-BC01-91045B179775}"/>
          </ac:cxnSpMkLst>
        </pc:cxnChg>
      </pc:sldChg>
      <pc:sldChg chg="addSp delSp modSp add del mod">
        <pc:chgData name="Auguste Vernier" userId="161e6a2f-d39f-43e8-a728-86a3d32c18dd" providerId="ADAL" clId="{7925228B-AACB-471E-878C-47D09639614B}" dt="2022-09-09T11:11:50.738" v="963" actId="47"/>
        <pc:sldMkLst>
          <pc:docMk/>
          <pc:sldMk cId="2139107402" sldId="362"/>
        </pc:sldMkLst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6" creationId="{C7C669CE-4F8B-D3EB-C824-F1E58F567D44}"/>
          </ac:spMkLst>
        </pc:spChg>
        <pc:spChg chg="mod">
          <ac:chgData name="Auguste Vernier" userId="161e6a2f-d39f-43e8-a728-86a3d32c18dd" providerId="ADAL" clId="{7925228B-AACB-471E-878C-47D09639614B}" dt="2022-09-09T11:09:05.571" v="930" actId="20577"/>
          <ac:spMkLst>
            <pc:docMk/>
            <pc:sldMk cId="2139107402" sldId="362"/>
            <ac:spMk id="7" creationId="{D53BB148-98E5-9A26-A070-3909F237971D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9" creationId="{F1CABD59-8FBE-75CC-1494-B152D01A5808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11" creationId="{6B34E08F-A2DC-B1D6-DF1F-32BA916D264E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14" creationId="{99390C97-3179-2B1A-50C4-32E8E71E7380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16" creationId="{63205337-4DD3-801F-9A35-6EC4EA3079E0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19" creationId="{23D9210C-7AEB-0AAB-B6E1-B54B86914AF1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21" creationId="{E708FCC7-CF3D-DACB-F9FD-3629A9114197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24" creationId="{1A8F1BA1-9F7E-7A9F-0B15-9023C0CDD11C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26" creationId="{888E956D-2361-E08C-56A7-3087B8E1F124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29" creationId="{7366A825-E255-5329-BE72-95DF60576265}"/>
          </ac:spMkLst>
        </pc:spChg>
        <pc:spChg chg="add del">
          <ac:chgData name="Auguste Vernier" userId="161e6a2f-d39f-43e8-a728-86a3d32c18dd" providerId="ADAL" clId="{7925228B-AACB-471E-878C-47D09639614B}" dt="2022-09-07T11:53:24.105" v="847" actId="22"/>
          <ac:spMkLst>
            <pc:docMk/>
            <pc:sldMk cId="2139107402" sldId="362"/>
            <ac:spMk id="33" creationId="{16D3FAF9-5DB4-86F2-DA79-7259FFD1F094}"/>
          </ac:spMkLst>
        </pc:spChg>
      </pc:sldChg>
      <pc:sldChg chg="modSp add del mod">
        <pc:chgData name="Auguste Vernier" userId="161e6a2f-d39f-43e8-a728-86a3d32c18dd" providerId="ADAL" clId="{7925228B-AACB-471E-878C-47D09639614B}" dt="2022-09-09T11:12:02.356" v="966" actId="47"/>
        <pc:sldMkLst>
          <pc:docMk/>
          <pc:sldMk cId="2394897299" sldId="363"/>
        </pc:sldMkLst>
        <pc:spChg chg="mod">
          <ac:chgData name="Auguste Vernier" userId="161e6a2f-d39f-43e8-a728-86a3d32c18dd" providerId="ADAL" clId="{7925228B-AACB-471E-878C-47D09639614B}" dt="2022-09-09T11:09:10.034" v="934" actId="20577"/>
          <ac:spMkLst>
            <pc:docMk/>
            <pc:sldMk cId="2394897299" sldId="363"/>
            <ac:spMk id="7" creationId="{D53BB148-98E5-9A26-A070-3909F237971D}"/>
          </ac:spMkLst>
        </pc:spChg>
      </pc:sldChg>
      <pc:sldChg chg="delSp modSp add mod ord modShow">
        <pc:chgData name="Auguste Vernier" userId="161e6a2f-d39f-43e8-a728-86a3d32c18dd" providerId="ADAL" clId="{7925228B-AACB-471E-878C-47D09639614B}" dt="2022-09-09T12:55:07.160" v="1223"/>
        <pc:sldMkLst>
          <pc:docMk/>
          <pc:sldMk cId="3192020256" sldId="364"/>
        </pc:sldMkLst>
        <pc:spChg chg="mod">
          <ac:chgData name="Auguste Vernier" userId="161e6a2f-d39f-43e8-a728-86a3d32c18dd" providerId="ADAL" clId="{7925228B-AACB-471E-878C-47D09639614B}" dt="2022-09-09T11:11:53.690" v="964" actId="20577"/>
          <ac:spMkLst>
            <pc:docMk/>
            <pc:sldMk cId="3192020256" sldId="364"/>
            <ac:spMk id="7" creationId="{D53BB148-98E5-9A26-A070-3909F237971D}"/>
          </ac:spMkLst>
        </pc:spChg>
        <pc:spChg chg="mod">
          <ac:chgData name="Auguste Vernier" userId="161e6a2f-d39f-43e8-a728-86a3d32c18dd" providerId="ADAL" clId="{7925228B-AACB-471E-878C-47D09639614B}" dt="2022-09-09T11:12:38.169" v="1006" actId="20577"/>
          <ac:spMkLst>
            <pc:docMk/>
            <pc:sldMk cId="3192020256" sldId="364"/>
            <ac:spMk id="9" creationId="{4780E0EA-CAE2-7A5E-7340-F3618332E551}"/>
          </ac:spMkLst>
        </pc:spChg>
        <pc:spChg chg="mod">
          <ac:chgData name="Auguste Vernier" userId="161e6a2f-d39f-43e8-a728-86a3d32c18dd" providerId="ADAL" clId="{7925228B-AACB-471E-878C-47D09639614B}" dt="2022-09-09T11:12:50.162" v="1044" actId="20577"/>
          <ac:spMkLst>
            <pc:docMk/>
            <pc:sldMk cId="3192020256" sldId="364"/>
            <ac:spMk id="14" creationId="{8EFF3547-F5C4-3102-FEFA-4B0D11B34EE5}"/>
          </ac:spMkLst>
        </pc:spChg>
        <pc:spChg chg="mod">
          <ac:chgData name="Auguste Vernier" userId="161e6a2f-d39f-43e8-a728-86a3d32c18dd" providerId="ADAL" clId="{7925228B-AACB-471E-878C-47D09639614B}" dt="2022-09-09T11:13:19.277" v="1114" actId="20577"/>
          <ac:spMkLst>
            <pc:docMk/>
            <pc:sldMk cId="3192020256" sldId="364"/>
            <ac:spMk id="19" creationId="{DF234397-FC18-AC9A-3512-7BEF883196E5}"/>
          </ac:spMkLst>
        </pc:spChg>
        <pc:spChg chg="mod">
          <ac:chgData name="Auguste Vernier" userId="161e6a2f-d39f-43e8-a728-86a3d32c18dd" providerId="ADAL" clId="{7925228B-AACB-471E-878C-47D09639614B}" dt="2022-09-09T11:14:11.214" v="1118" actId="20577"/>
          <ac:spMkLst>
            <pc:docMk/>
            <pc:sldMk cId="3192020256" sldId="364"/>
            <ac:spMk id="29" creationId="{0E2E4AAF-DD86-31FE-6BF9-D78D53DC1033}"/>
          </ac:spMkLst>
        </pc:spChg>
        <pc:spChg chg="del">
          <ac:chgData name="Auguste Vernier" userId="161e6a2f-d39f-43e8-a728-86a3d32c18dd" providerId="ADAL" clId="{7925228B-AACB-471E-878C-47D09639614B}" dt="2022-09-09T11:14:17.986" v="1119" actId="478"/>
          <ac:spMkLst>
            <pc:docMk/>
            <pc:sldMk cId="3192020256" sldId="364"/>
            <ac:spMk id="33" creationId="{E8650CF2-9E86-6722-7E0F-57B4E8441A74}"/>
          </ac:spMkLst>
        </pc:spChg>
        <pc:spChg chg="mod">
          <ac:chgData name="Auguste Vernier" userId="161e6a2f-d39f-43e8-a728-86a3d32c18dd" providerId="ADAL" clId="{7925228B-AACB-471E-878C-47D09639614B}" dt="2022-09-09T11:14:27.325" v="1121" actId="1076"/>
          <ac:spMkLst>
            <pc:docMk/>
            <pc:sldMk cId="3192020256" sldId="364"/>
            <ac:spMk id="40" creationId="{9C333A6B-BDE0-5DE8-C3A7-B05AEF0007FB}"/>
          </ac:spMkLst>
        </pc:spChg>
        <pc:spChg chg="mod">
          <ac:chgData name="Auguste Vernier" userId="161e6a2f-d39f-43e8-a728-86a3d32c18dd" providerId="ADAL" clId="{7925228B-AACB-471E-878C-47D09639614B}" dt="2022-09-09T11:14:27.325" v="1121" actId="1076"/>
          <ac:spMkLst>
            <pc:docMk/>
            <pc:sldMk cId="3192020256" sldId="364"/>
            <ac:spMk id="46" creationId="{C6D1DEC5-425C-885A-15DF-1C9537185091}"/>
          </ac:spMkLst>
        </pc:spChg>
        <pc:spChg chg="del">
          <ac:chgData name="Auguste Vernier" userId="161e6a2f-d39f-43e8-a728-86a3d32c18dd" providerId="ADAL" clId="{7925228B-AACB-471E-878C-47D09639614B}" dt="2022-09-09T11:14:17.986" v="1119" actId="478"/>
          <ac:spMkLst>
            <pc:docMk/>
            <pc:sldMk cId="3192020256" sldId="364"/>
            <ac:spMk id="55" creationId="{93F747A8-CB21-5429-5A60-4A1EAAC31CF9}"/>
          </ac:spMkLst>
        </pc:spChg>
        <pc:spChg chg="mod">
          <ac:chgData name="Auguste Vernier" userId="161e6a2f-d39f-43e8-a728-86a3d32c18dd" providerId="ADAL" clId="{7925228B-AACB-471E-878C-47D09639614B}" dt="2022-09-09T11:14:27.325" v="1121" actId="1076"/>
          <ac:spMkLst>
            <pc:docMk/>
            <pc:sldMk cId="3192020256" sldId="364"/>
            <ac:spMk id="57" creationId="{558893E0-9623-C53A-BD61-AFD40B60DE15}"/>
          </ac:spMkLst>
        </pc:spChg>
        <pc:spChg chg="mod">
          <ac:chgData name="Auguste Vernier" userId="161e6a2f-d39f-43e8-a728-86a3d32c18dd" providerId="ADAL" clId="{7925228B-AACB-471E-878C-47D09639614B}" dt="2022-09-09T11:14:27.325" v="1121" actId="1076"/>
          <ac:spMkLst>
            <pc:docMk/>
            <pc:sldMk cId="3192020256" sldId="364"/>
            <ac:spMk id="59" creationId="{BE4E772A-AC03-BFC4-ED3E-C6DC4AB001A9}"/>
          </ac:spMkLst>
        </pc:spChg>
        <pc:spChg chg="mod">
          <ac:chgData name="Auguste Vernier" userId="161e6a2f-d39f-43e8-a728-86a3d32c18dd" providerId="ADAL" clId="{7925228B-AACB-471E-878C-47D09639614B}" dt="2022-09-09T11:15:00.860" v="1122" actId="20577"/>
          <ac:spMkLst>
            <pc:docMk/>
            <pc:sldMk cId="3192020256" sldId="364"/>
            <ac:spMk id="66" creationId="{1AD74938-7CE6-CBB3-E5D2-A2BAC9CAA0F3}"/>
          </ac:spMkLst>
        </pc:spChg>
        <pc:spChg chg="mod">
          <ac:chgData name="Auguste Vernier" userId="161e6a2f-d39f-43e8-a728-86a3d32c18dd" providerId="ADAL" clId="{7925228B-AACB-471E-878C-47D09639614B}" dt="2022-09-09T11:15:18.664" v="1142" actId="6549"/>
          <ac:spMkLst>
            <pc:docMk/>
            <pc:sldMk cId="3192020256" sldId="364"/>
            <ac:spMk id="70" creationId="{17184531-B6FE-4B75-EFEB-909088750E29}"/>
          </ac:spMkLst>
        </pc:spChg>
      </pc:sldChg>
      <pc:sldChg chg="delSp modSp add mod ord modShow">
        <pc:chgData name="Auguste Vernier" userId="161e6a2f-d39f-43e8-a728-86a3d32c18dd" providerId="ADAL" clId="{7925228B-AACB-471E-878C-47D09639614B}" dt="2022-09-09T12:55:07.160" v="1223"/>
        <pc:sldMkLst>
          <pc:docMk/>
          <pc:sldMk cId="3772137723" sldId="365"/>
        </pc:sldMkLst>
        <pc:spChg chg="mod">
          <ac:chgData name="Auguste Vernier" userId="161e6a2f-d39f-43e8-a728-86a3d32c18dd" providerId="ADAL" clId="{7925228B-AACB-471E-878C-47D09639614B}" dt="2022-09-09T11:15:39.187" v="1145" actId="1076"/>
          <ac:spMkLst>
            <pc:docMk/>
            <pc:sldMk cId="3772137723" sldId="365"/>
            <ac:spMk id="6" creationId="{0A4EEE68-4F40-43F4-105B-8ACCF754D546}"/>
          </ac:spMkLst>
        </pc:spChg>
        <pc:spChg chg="mod">
          <ac:chgData name="Auguste Vernier" userId="161e6a2f-d39f-43e8-a728-86a3d32c18dd" providerId="ADAL" clId="{7925228B-AACB-471E-878C-47D09639614B}" dt="2022-09-09T11:12:06.144" v="968" actId="20577"/>
          <ac:spMkLst>
            <pc:docMk/>
            <pc:sldMk cId="3772137723" sldId="365"/>
            <ac:spMk id="7" creationId="{D53BB148-98E5-9A26-A070-3909F237971D}"/>
          </ac:spMkLst>
        </pc:spChg>
        <pc:spChg chg="mod">
          <ac:chgData name="Auguste Vernier" userId="161e6a2f-d39f-43e8-a728-86a3d32c18dd" providerId="ADAL" clId="{7925228B-AACB-471E-878C-47D09639614B}" dt="2022-09-09T11:15:53.162" v="1147" actId="1076"/>
          <ac:spMkLst>
            <pc:docMk/>
            <pc:sldMk cId="3772137723" sldId="365"/>
            <ac:spMk id="9" creationId="{A6B6DD40-A5FC-D538-C75C-A456C7FE1EAA}"/>
          </ac:spMkLst>
        </pc:spChg>
        <pc:spChg chg="mod">
          <ac:chgData name="Auguste Vernier" userId="161e6a2f-d39f-43e8-a728-86a3d32c18dd" providerId="ADAL" clId="{7925228B-AACB-471E-878C-47D09639614B}" dt="2022-09-09T11:15:58.296" v="1148"/>
          <ac:spMkLst>
            <pc:docMk/>
            <pc:sldMk cId="3772137723" sldId="365"/>
            <ac:spMk id="11" creationId="{9B58CBF2-6799-4EBE-FF63-281139637904}"/>
          </ac:spMkLst>
        </pc:spChg>
        <pc:spChg chg="mod">
          <ac:chgData name="Auguste Vernier" userId="161e6a2f-d39f-43e8-a728-86a3d32c18dd" providerId="ADAL" clId="{7925228B-AACB-471E-878C-47D09639614B}" dt="2022-09-09T11:16:11.055" v="1150" actId="1076"/>
          <ac:spMkLst>
            <pc:docMk/>
            <pc:sldMk cId="3772137723" sldId="365"/>
            <ac:spMk id="16" creationId="{D068D892-C174-98EE-EA22-206B321CA28C}"/>
          </ac:spMkLst>
        </pc:spChg>
        <pc:spChg chg="del">
          <ac:chgData name="Auguste Vernier" userId="161e6a2f-d39f-43e8-a728-86a3d32c18dd" providerId="ADAL" clId="{7925228B-AACB-471E-878C-47D09639614B}" dt="2022-09-09T11:16:14.179" v="1151" actId="478"/>
          <ac:spMkLst>
            <pc:docMk/>
            <pc:sldMk cId="3772137723" sldId="365"/>
            <ac:spMk id="19" creationId="{9299E911-142B-0A1D-AED4-96BFBF46FAF6}"/>
          </ac:spMkLst>
        </pc:spChg>
        <pc:spChg chg="mod">
          <ac:chgData name="Auguste Vernier" userId="161e6a2f-d39f-43e8-a728-86a3d32c18dd" providerId="ADAL" clId="{7925228B-AACB-471E-878C-47D09639614B}" dt="2022-09-09T11:16:30.366" v="1153" actId="1076"/>
          <ac:spMkLst>
            <pc:docMk/>
            <pc:sldMk cId="3772137723" sldId="365"/>
            <ac:spMk id="21" creationId="{47D9E7AA-F931-154E-ADC4-7CBD743C9EEA}"/>
          </ac:spMkLst>
        </pc:spChg>
        <pc:spChg chg="mod">
          <ac:chgData name="Auguste Vernier" userId="161e6a2f-d39f-43e8-a728-86a3d32c18dd" providerId="ADAL" clId="{7925228B-AACB-471E-878C-47D09639614B}" dt="2022-09-09T11:16:30.366" v="1153" actId="1076"/>
          <ac:spMkLst>
            <pc:docMk/>
            <pc:sldMk cId="3772137723" sldId="365"/>
            <ac:spMk id="24" creationId="{2B034BA9-AEB9-86E9-F4A0-A8F330D9DFE5}"/>
          </ac:spMkLst>
        </pc:spChg>
        <pc:spChg chg="mod">
          <ac:chgData name="Auguste Vernier" userId="161e6a2f-d39f-43e8-a728-86a3d32c18dd" providerId="ADAL" clId="{7925228B-AACB-471E-878C-47D09639614B}" dt="2022-09-09T11:16:35.361" v="1154"/>
          <ac:spMkLst>
            <pc:docMk/>
            <pc:sldMk cId="3772137723" sldId="365"/>
            <ac:spMk id="26" creationId="{6DA88D12-0568-CF1C-CD24-D2D732B0AACC}"/>
          </ac:spMkLst>
        </pc:spChg>
        <pc:spChg chg="mod">
          <ac:chgData name="Auguste Vernier" userId="161e6a2f-d39f-43e8-a728-86a3d32c18dd" providerId="ADAL" clId="{7925228B-AACB-471E-878C-47D09639614B}" dt="2022-09-09T11:16:42.843" v="1156" actId="1076"/>
          <ac:spMkLst>
            <pc:docMk/>
            <pc:sldMk cId="3772137723" sldId="365"/>
            <ac:spMk id="29" creationId="{B97BC527-8E71-B260-B6D0-592232281DA7}"/>
          </ac:spMkLst>
        </pc:spChg>
        <pc:spChg chg="mod">
          <ac:chgData name="Auguste Vernier" userId="161e6a2f-d39f-43e8-a728-86a3d32c18dd" providerId="ADAL" clId="{7925228B-AACB-471E-878C-47D09639614B}" dt="2022-09-09T11:16:47.679" v="1157"/>
          <ac:spMkLst>
            <pc:docMk/>
            <pc:sldMk cId="3772137723" sldId="365"/>
            <ac:spMk id="33" creationId="{379DB315-9D79-CB9D-4AEE-D8695BD4B4B8}"/>
          </ac:spMkLst>
        </pc:spChg>
        <pc:spChg chg="del">
          <ac:chgData name="Auguste Vernier" userId="161e6a2f-d39f-43e8-a728-86a3d32c18dd" providerId="ADAL" clId="{7925228B-AACB-471E-878C-47D09639614B}" dt="2022-09-09T11:16:14.179" v="1151" actId="478"/>
          <ac:spMkLst>
            <pc:docMk/>
            <pc:sldMk cId="3772137723" sldId="365"/>
            <ac:spMk id="51" creationId="{94A35F55-C2C9-0CF8-1C60-2FA2BABCE2B0}"/>
          </ac:spMkLst>
        </pc:spChg>
        <pc:spChg chg="mod">
          <ac:chgData name="Auguste Vernier" userId="161e6a2f-d39f-43e8-a728-86a3d32c18dd" providerId="ADAL" clId="{7925228B-AACB-471E-878C-47D09639614B}" dt="2022-09-09T11:16:30.366" v="1153" actId="1076"/>
          <ac:spMkLst>
            <pc:docMk/>
            <pc:sldMk cId="3772137723" sldId="365"/>
            <ac:spMk id="53" creationId="{2A142A6B-88DC-CDBF-B2C9-B1D58992444C}"/>
          </ac:spMkLst>
        </pc:spChg>
        <pc:spChg chg="mod">
          <ac:chgData name="Auguste Vernier" userId="161e6a2f-d39f-43e8-a728-86a3d32c18dd" providerId="ADAL" clId="{7925228B-AACB-471E-878C-47D09639614B}" dt="2022-09-09T11:16:30.366" v="1153" actId="1076"/>
          <ac:spMkLst>
            <pc:docMk/>
            <pc:sldMk cId="3772137723" sldId="365"/>
            <ac:spMk id="55" creationId="{DA0D4C77-75F1-58C2-87A1-578DDEB7FF62}"/>
          </ac:spMkLst>
        </pc:spChg>
        <pc:spChg chg="mod">
          <ac:chgData name="Auguste Vernier" userId="161e6a2f-d39f-43e8-a728-86a3d32c18dd" providerId="ADAL" clId="{7925228B-AACB-471E-878C-47D09639614B}" dt="2022-09-09T11:15:36.252" v="1144" actId="1076"/>
          <ac:spMkLst>
            <pc:docMk/>
            <pc:sldMk cId="3772137723" sldId="365"/>
            <ac:spMk id="72" creationId="{BF047BF4-441B-259C-C8C0-12A6C694D032}"/>
          </ac:spMkLst>
        </pc:spChg>
      </pc:sldChg>
      <pc:sldChg chg="addSp delSp modSp add del mod">
        <pc:chgData name="Auguste Vernier" userId="161e6a2f-d39f-43e8-a728-86a3d32c18dd" providerId="ADAL" clId="{7925228B-AACB-471E-878C-47D09639614B}" dt="2022-09-09T14:10:31.236" v="1776" actId="47"/>
        <pc:sldMkLst>
          <pc:docMk/>
          <pc:sldMk cId="3528034001" sldId="366"/>
        </pc:sldMkLst>
        <pc:spChg chg="mod">
          <ac:chgData name="Auguste Vernier" userId="161e6a2f-d39f-43e8-a728-86a3d32c18dd" providerId="ADAL" clId="{7925228B-AACB-471E-878C-47D09639614B}" dt="2022-09-09T11:33:54.548" v="1181" actId="20577"/>
          <ac:spMkLst>
            <pc:docMk/>
            <pc:sldMk cId="3528034001" sldId="366"/>
            <ac:spMk id="2" creationId="{00000000-0000-0000-0000-000000000000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9" creationId="{76DF93D8-9A6B-F5FE-A0F5-5F3FB3451D87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10" creationId="{714C8161-612D-9C24-6266-37A233F27E92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16" creationId="{BFA840AA-0370-8B79-8182-86489E103AAD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17" creationId="{D57036FB-2B87-9828-3EE2-D38D91A03EDD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20" creationId="{AF610C8C-D03D-7478-2B2C-4FFC6AB85B14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22" creationId="{67A29D8A-554A-8DA1-DFE2-ED028DAFCD0C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33" creationId="{2BCAF5DA-03B3-D669-8729-E5C5E2E16DFB}"/>
          </ac:spMkLst>
        </pc:spChg>
        <pc:spChg chg="del">
          <ac:chgData name="Auguste Vernier" userId="161e6a2f-d39f-43e8-a728-86a3d32c18dd" providerId="ADAL" clId="{7925228B-AACB-471E-878C-47D09639614B}" dt="2022-09-09T11:33:47.490" v="1159" actId="478"/>
          <ac:spMkLst>
            <pc:docMk/>
            <pc:sldMk cId="3528034001" sldId="366"/>
            <ac:spMk id="36" creationId="{A6C5BE97-9924-62B4-29B9-3F09CF4547AF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0" creationId="{FC087D80-9272-325F-769C-E466AA231C25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2" creationId="{755CCDC8-551B-470B-CE52-5CCB73C8612B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4" creationId="{4A6CF5FD-2761-936D-2CDF-F816F2799663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6" creationId="{1AF94B86-9098-AB6A-3A08-EF11A1719ECC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7" creationId="{B6E6DD52-B94C-B544-8D05-F2C283F23493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59" creationId="{49CEE765-F372-5E72-AC0C-26A84D5DDD15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61" creationId="{386C154C-20D4-A962-7DC1-7E404EBE628F}"/>
          </ac:spMkLst>
        </pc:spChg>
        <pc:spChg chg="del">
          <ac:chgData name="Auguste Vernier" userId="161e6a2f-d39f-43e8-a728-86a3d32c18dd" providerId="ADAL" clId="{7925228B-AACB-471E-878C-47D09639614B}" dt="2022-09-09T11:33:57.778" v="1182" actId="478"/>
          <ac:spMkLst>
            <pc:docMk/>
            <pc:sldMk cId="3528034001" sldId="366"/>
            <ac:spMk id="63" creationId="{B77F0275-B466-A6A6-D4AE-5C339DECA907}"/>
          </ac:spMkLst>
        </pc:spChg>
        <pc:graphicFrameChg chg="add del mod">
          <ac:chgData name="Auguste Vernier" userId="161e6a2f-d39f-43e8-a728-86a3d32c18dd" providerId="ADAL" clId="{7925228B-AACB-471E-878C-47D09639614B}" dt="2022-09-09T11:34:52.343" v="1190" actId="478"/>
          <ac:graphicFrameMkLst>
            <pc:docMk/>
            <pc:sldMk cId="3528034001" sldId="366"/>
            <ac:graphicFrameMk id="3" creationId="{4DDBD7E1-39FE-C5D6-E600-A889CA2C4831}"/>
          </ac:graphicFrameMkLst>
        </pc:graphicFrameChg>
        <pc:graphicFrameChg chg="add del mod">
          <ac:chgData name="Auguste Vernier" userId="161e6a2f-d39f-43e8-a728-86a3d32c18dd" providerId="ADAL" clId="{7925228B-AACB-471E-878C-47D09639614B}" dt="2022-09-09T11:36:00.104" v="1211" actId="478"/>
          <ac:graphicFrameMkLst>
            <pc:docMk/>
            <pc:sldMk cId="3528034001" sldId="366"/>
            <ac:graphicFrameMk id="7" creationId="{4DDBD7E1-39FE-C5D6-E600-A889CA2C4831}"/>
          </ac:graphicFrameMkLst>
        </pc:graphicFrameChg>
        <pc:graphicFrameChg chg="add mod">
          <ac:chgData name="Auguste Vernier" userId="161e6a2f-d39f-43e8-a728-86a3d32c18dd" providerId="ADAL" clId="{7925228B-AACB-471E-878C-47D09639614B}" dt="2022-09-09T11:36:10.161" v="1216" actId="1076"/>
          <ac:graphicFrameMkLst>
            <pc:docMk/>
            <pc:sldMk cId="3528034001" sldId="366"/>
            <ac:graphicFrameMk id="11" creationId="{4DDBD7E1-39FE-C5D6-E600-A889CA2C4831}"/>
          </ac:graphicFrameMkLst>
        </pc:graphicFrameChg>
        <pc:picChg chg="del">
          <ac:chgData name="Auguste Vernier" userId="161e6a2f-d39f-43e8-a728-86a3d32c18dd" providerId="ADAL" clId="{7925228B-AACB-471E-878C-47D09639614B}" dt="2022-09-09T11:33:47.490" v="1159" actId="478"/>
          <ac:picMkLst>
            <pc:docMk/>
            <pc:sldMk cId="3528034001" sldId="366"/>
            <ac:picMk id="8" creationId="{C97DE5A6-8F37-D29A-7586-4C1CCF6A5442}"/>
          </ac:picMkLst>
        </pc:picChg>
        <pc:picChg chg="del">
          <ac:chgData name="Auguste Vernier" userId="161e6a2f-d39f-43e8-a728-86a3d32c18dd" providerId="ADAL" clId="{7925228B-AACB-471E-878C-47D09639614B}" dt="2022-09-09T11:33:47.490" v="1159" actId="478"/>
          <ac:picMkLst>
            <pc:docMk/>
            <pc:sldMk cId="3528034001" sldId="366"/>
            <ac:picMk id="14" creationId="{42961EE9-40BE-00BC-64F5-C5570D2D6288}"/>
          </ac:picMkLst>
        </pc:picChg>
        <pc:picChg chg="del">
          <ac:chgData name="Auguste Vernier" userId="161e6a2f-d39f-43e8-a728-86a3d32c18dd" providerId="ADAL" clId="{7925228B-AACB-471E-878C-47D09639614B}" dt="2022-09-09T11:33:47.490" v="1159" actId="478"/>
          <ac:picMkLst>
            <pc:docMk/>
            <pc:sldMk cId="3528034001" sldId="366"/>
            <ac:picMk id="24" creationId="{5796D811-EE65-3DE7-7E2C-420FC0A68845}"/>
          </ac:picMkLst>
        </pc:picChg>
        <pc:picChg chg="del">
          <ac:chgData name="Auguste Vernier" userId="161e6a2f-d39f-43e8-a728-86a3d32c18dd" providerId="ADAL" clId="{7925228B-AACB-471E-878C-47D09639614B}" dt="2022-09-09T11:33:47.490" v="1159" actId="478"/>
          <ac:picMkLst>
            <pc:docMk/>
            <pc:sldMk cId="3528034001" sldId="366"/>
            <ac:picMk id="26" creationId="{7FDB9DB4-9B79-66EE-4F31-B8F724510450}"/>
          </ac:picMkLst>
        </pc:picChg>
        <pc:picChg chg="del">
          <ac:chgData name="Auguste Vernier" userId="161e6a2f-d39f-43e8-a728-86a3d32c18dd" providerId="ADAL" clId="{7925228B-AACB-471E-878C-47D09639614B}" dt="2022-09-09T11:33:47.490" v="1159" actId="478"/>
          <ac:picMkLst>
            <pc:docMk/>
            <pc:sldMk cId="3528034001" sldId="366"/>
            <ac:picMk id="48" creationId="{EA599648-5C17-8911-53BA-1278A08F188F}"/>
          </ac:picMkLst>
        </pc:picChg>
        <pc:cxnChg chg="del">
          <ac:chgData name="Auguste Vernier" userId="161e6a2f-d39f-43e8-a728-86a3d32c18dd" providerId="ADAL" clId="{7925228B-AACB-471E-878C-47D09639614B}" dt="2022-09-09T11:33:47.490" v="1159" actId="478"/>
          <ac:cxnSpMkLst>
            <pc:docMk/>
            <pc:sldMk cId="3528034001" sldId="366"/>
            <ac:cxnSpMk id="6" creationId="{BAE536FA-9F8B-AAA5-4CB8-9533F1E017DC}"/>
          </ac:cxnSpMkLst>
        </pc:cxnChg>
        <pc:cxnChg chg="del">
          <ac:chgData name="Auguste Vernier" userId="161e6a2f-d39f-43e8-a728-86a3d32c18dd" providerId="ADAL" clId="{7925228B-AACB-471E-878C-47D09639614B}" dt="2022-09-09T11:33:47.490" v="1159" actId="478"/>
          <ac:cxnSpMkLst>
            <pc:docMk/>
            <pc:sldMk cId="3528034001" sldId="366"/>
            <ac:cxnSpMk id="28" creationId="{36C1E9DC-48FD-CFDF-825A-B67B94F0E4D6}"/>
          </ac:cxnSpMkLst>
        </pc:cxnChg>
        <pc:cxnChg chg="del">
          <ac:chgData name="Auguste Vernier" userId="161e6a2f-d39f-43e8-a728-86a3d32c18dd" providerId="ADAL" clId="{7925228B-AACB-471E-878C-47D09639614B}" dt="2022-09-09T11:33:47.490" v="1159" actId="478"/>
          <ac:cxnSpMkLst>
            <pc:docMk/>
            <pc:sldMk cId="3528034001" sldId="366"/>
            <ac:cxnSpMk id="46" creationId="{7A01B3AD-4BEB-5612-066A-0AE247EA02EF}"/>
          </ac:cxnSpMkLst>
        </pc:cxnChg>
      </pc:sldChg>
      <pc:sldChg chg="addSp delSp modSp add mod">
        <pc:chgData name="Auguste Vernier" userId="161e6a2f-d39f-43e8-a728-86a3d32c18dd" providerId="ADAL" clId="{7925228B-AACB-471E-878C-47D09639614B}" dt="2022-09-09T14:30:39.833" v="1934" actId="21"/>
        <pc:sldMkLst>
          <pc:docMk/>
          <pc:sldMk cId="2108047708" sldId="367"/>
        </pc:sldMkLst>
        <pc:spChg chg="mod">
          <ac:chgData name="Auguste Vernier" userId="161e6a2f-d39f-43e8-a728-86a3d32c18dd" providerId="ADAL" clId="{7925228B-AACB-471E-878C-47D09639614B}" dt="2022-09-09T13:00:21.816" v="1266" actId="20577"/>
          <ac:spMkLst>
            <pc:docMk/>
            <pc:sldMk cId="2108047708" sldId="367"/>
            <ac:spMk id="2" creationId="{00000000-0000-0000-0000-000000000000}"/>
          </ac:spMkLst>
        </pc:spChg>
        <pc:spChg chg="del">
          <ac:chgData name="Auguste Vernier" userId="161e6a2f-d39f-43e8-a728-86a3d32c18dd" providerId="ADAL" clId="{7925228B-AACB-471E-878C-47D09639614B}" dt="2022-09-09T13:00:35.207" v="1267" actId="478"/>
          <ac:spMkLst>
            <pc:docMk/>
            <pc:sldMk cId="2108047708" sldId="367"/>
            <ac:spMk id="6" creationId="{AD98DA8F-BDE7-B417-63BA-44874A09141D}"/>
          </ac:spMkLst>
        </pc:spChg>
        <pc:spChg chg="add del mod">
          <ac:chgData name="Auguste Vernier" userId="161e6a2f-d39f-43e8-a728-86a3d32c18dd" providerId="ADAL" clId="{7925228B-AACB-471E-878C-47D09639614B}" dt="2022-09-09T13:01:39.761" v="1384" actId="478"/>
          <ac:spMkLst>
            <pc:docMk/>
            <pc:sldMk cId="2108047708" sldId="367"/>
            <ac:spMk id="7" creationId="{0628396C-6C78-1D60-F266-09862F899CC0}"/>
          </ac:spMkLst>
        </pc:spChg>
        <pc:spChg chg="add del mod">
          <ac:chgData name="Auguste Vernier" userId="161e6a2f-d39f-43e8-a728-86a3d32c18dd" providerId="ADAL" clId="{7925228B-AACB-471E-878C-47D09639614B}" dt="2022-09-09T14:09:02.714" v="1757"/>
          <ac:spMkLst>
            <pc:docMk/>
            <pc:sldMk cId="2108047708" sldId="367"/>
            <ac:spMk id="8" creationId="{0F731080-6FDB-B5C0-D493-87EDFCE3A4D2}"/>
          </ac:spMkLst>
        </pc:spChg>
        <pc:spChg chg="del">
          <ac:chgData name="Auguste Vernier" userId="161e6a2f-d39f-43e8-a728-86a3d32c18dd" providerId="ADAL" clId="{7925228B-AACB-471E-878C-47D09639614B}" dt="2022-09-09T13:00:35.207" v="1267" actId="478"/>
          <ac:spMkLst>
            <pc:docMk/>
            <pc:sldMk cId="2108047708" sldId="367"/>
            <ac:spMk id="9" creationId="{312FFCCA-080F-4811-8282-D2AC0784232D}"/>
          </ac:spMkLst>
        </pc:spChg>
        <pc:spChg chg="add del">
          <ac:chgData name="Auguste Vernier" userId="161e6a2f-d39f-43e8-a728-86a3d32c18dd" providerId="ADAL" clId="{7925228B-AACB-471E-878C-47D09639614B}" dt="2022-09-09T13:25:13.579" v="1503" actId="478"/>
          <ac:spMkLst>
            <pc:docMk/>
            <pc:sldMk cId="2108047708" sldId="367"/>
            <ac:spMk id="13" creationId="{83E1C04A-8E1C-5980-547F-45C97B3AFB88}"/>
          </ac:spMkLst>
        </pc:spChg>
        <pc:spChg chg="add del mod">
          <ac:chgData name="Auguste Vernier" userId="161e6a2f-d39f-43e8-a728-86a3d32c18dd" providerId="ADAL" clId="{7925228B-AACB-471E-878C-47D09639614B}" dt="2022-09-09T14:09:16.657" v="1761" actId="20577"/>
          <ac:spMkLst>
            <pc:docMk/>
            <pc:sldMk cId="2108047708" sldId="367"/>
            <ac:spMk id="15" creationId="{7377A6DD-A59C-AC69-33B5-22BCFE97A0D2}"/>
          </ac:spMkLst>
        </pc:spChg>
        <pc:spChg chg="add del mod">
          <ac:chgData name="Auguste Vernier" userId="161e6a2f-d39f-43e8-a728-86a3d32c18dd" providerId="ADAL" clId="{7925228B-AACB-471E-878C-47D09639614B}" dt="2022-09-09T13:01:06.750" v="1311" actId="478"/>
          <ac:spMkLst>
            <pc:docMk/>
            <pc:sldMk cId="2108047708" sldId="367"/>
            <ac:spMk id="16" creationId="{60F55A6A-AD4F-254E-6CA3-733C1913DCFF}"/>
          </ac:spMkLst>
        </pc:spChg>
        <pc:spChg chg="add del mod">
          <ac:chgData name="Auguste Vernier" userId="161e6a2f-d39f-43e8-a728-86a3d32c18dd" providerId="ADAL" clId="{7925228B-AACB-471E-878C-47D09639614B}" dt="2022-09-09T14:09:07.606" v="1758" actId="1076"/>
          <ac:spMkLst>
            <pc:docMk/>
            <pc:sldMk cId="2108047708" sldId="367"/>
            <ac:spMk id="17" creationId="{F850AE67-BF7C-3532-F182-50E08496758B}"/>
          </ac:spMkLst>
        </pc:spChg>
        <pc:spChg chg="add del mod">
          <ac:chgData name="Auguste Vernier" userId="161e6a2f-d39f-43e8-a728-86a3d32c18dd" providerId="ADAL" clId="{7925228B-AACB-471E-878C-47D09639614B}" dt="2022-09-09T14:09:31.963" v="1763"/>
          <ac:spMkLst>
            <pc:docMk/>
            <pc:sldMk cId="2108047708" sldId="367"/>
            <ac:spMk id="20" creationId="{1FA7D822-FD88-D048-6116-4F4E738CDA86}"/>
          </ac:spMkLst>
        </pc:spChg>
        <pc:spChg chg="add del mod">
          <ac:chgData name="Auguste Vernier" userId="161e6a2f-d39f-43e8-a728-86a3d32c18dd" providerId="ADAL" clId="{7925228B-AACB-471E-878C-47D09639614B}" dt="2022-09-09T14:09:26.431" v="1762" actId="1076"/>
          <ac:spMkLst>
            <pc:docMk/>
            <pc:sldMk cId="2108047708" sldId="367"/>
            <ac:spMk id="22" creationId="{8ECF1CF5-3CC9-5100-97A3-962E79EBFDE6}"/>
          </ac:spMkLst>
        </pc:spChg>
        <pc:spChg chg="add mod">
          <ac:chgData name="Auguste Vernier" userId="161e6a2f-d39f-43e8-a728-86a3d32c18dd" providerId="ADAL" clId="{7925228B-AACB-471E-878C-47D09639614B}" dt="2022-09-09T14:16:00.452" v="1795" actId="20577"/>
          <ac:spMkLst>
            <pc:docMk/>
            <pc:sldMk cId="2108047708" sldId="367"/>
            <ac:spMk id="24" creationId="{B79DCE84-6F47-A19C-D69D-7F288DB9FB8F}"/>
          </ac:spMkLst>
        </pc:spChg>
        <pc:spChg chg="add mod">
          <ac:chgData name="Auguste Vernier" userId="161e6a2f-d39f-43e8-a728-86a3d32c18dd" providerId="ADAL" clId="{7925228B-AACB-471E-878C-47D09639614B}" dt="2022-09-09T13:52:25.894" v="1636" actId="20577"/>
          <ac:spMkLst>
            <pc:docMk/>
            <pc:sldMk cId="2108047708" sldId="367"/>
            <ac:spMk id="26" creationId="{CDB4F4AA-4DAB-841D-4964-43D76B6B60A4}"/>
          </ac:spMkLst>
        </pc:spChg>
        <pc:spChg chg="add mod">
          <ac:chgData name="Auguste Vernier" userId="161e6a2f-d39f-43e8-a728-86a3d32c18dd" providerId="ADAL" clId="{7925228B-AACB-471E-878C-47D09639614B}" dt="2022-09-09T14:09:51.819" v="1771" actId="20577"/>
          <ac:spMkLst>
            <pc:docMk/>
            <pc:sldMk cId="2108047708" sldId="367"/>
            <ac:spMk id="34" creationId="{915974B1-9AEB-BBB5-5DDA-4B10EF847888}"/>
          </ac:spMkLst>
        </pc:spChg>
        <pc:spChg chg="add mod">
          <ac:chgData name="Auguste Vernier" userId="161e6a2f-d39f-43e8-a728-86a3d32c18dd" providerId="ADAL" clId="{7925228B-AACB-471E-878C-47D09639614B}" dt="2022-09-09T14:09:41.290" v="1766" actId="1076"/>
          <ac:spMkLst>
            <pc:docMk/>
            <pc:sldMk cId="2108047708" sldId="367"/>
            <ac:spMk id="36" creationId="{032718B1-181D-01C2-C561-5DA966D92580}"/>
          </ac:spMkLst>
        </pc:spChg>
        <pc:picChg chg="del">
          <ac:chgData name="Auguste Vernier" userId="161e6a2f-d39f-43e8-a728-86a3d32c18dd" providerId="ADAL" clId="{7925228B-AACB-471E-878C-47D09639614B}" dt="2022-09-09T13:00:35.207" v="1267" actId="478"/>
          <ac:picMkLst>
            <pc:docMk/>
            <pc:sldMk cId="2108047708" sldId="367"/>
            <ac:picMk id="11" creationId="{72D9E9F5-1F7A-8A07-B3C9-5053836AF653}"/>
          </ac:picMkLst>
        </pc:picChg>
        <pc:picChg chg="add del">
          <ac:chgData name="Auguste Vernier" userId="161e6a2f-d39f-43e8-a728-86a3d32c18dd" providerId="ADAL" clId="{7925228B-AACB-471E-878C-47D09639614B}" dt="2022-09-09T13:01:39.761" v="1384" actId="478"/>
          <ac:picMkLst>
            <pc:docMk/>
            <pc:sldMk cId="2108047708" sldId="367"/>
            <ac:picMk id="21" creationId="{ACE53830-0DA5-CE42-E6DC-C3870AB99699}"/>
          </ac:picMkLst>
        </pc:picChg>
        <pc:picChg chg="add del">
          <ac:chgData name="Auguste Vernier" userId="161e6a2f-d39f-43e8-a728-86a3d32c18dd" providerId="ADAL" clId="{7925228B-AACB-471E-878C-47D09639614B}" dt="2022-09-09T13:03:40.487" v="1397" actId="478"/>
          <ac:picMkLst>
            <pc:docMk/>
            <pc:sldMk cId="2108047708" sldId="367"/>
            <ac:picMk id="29" creationId="{1079888E-74AB-4BDC-83D2-E278A44E88C1}"/>
          </ac:picMkLst>
        </pc:picChg>
        <pc:picChg chg="add mod ord">
          <ac:chgData name="Auguste Vernier" userId="161e6a2f-d39f-43e8-a728-86a3d32c18dd" providerId="ADAL" clId="{7925228B-AACB-471E-878C-47D09639614B}" dt="2022-09-09T13:25:01.318" v="1498" actId="1076"/>
          <ac:picMkLst>
            <pc:docMk/>
            <pc:sldMk cId="2108047708" sldId="367"/>
            <ac:picMk id="31" creationId="{821006C6-502D-C403-C26E-23B16067F57B}"/>
          </ac:picMkLst>
        </pc:picChg>
        <pc:picChg chg="add del mod">
          <ac:chgData name="Auguste Vernier" userId="161e6a2f-d39f-43e8-a728-86a3d32c18dd" providerId="ADAL" clId="{7925228B-AACB-471E-878C-47D09639614B}" dt="2022-09-09T14:30:30.259" v="1929" actId="21"/>
          <ac:picMkLst>
            <pc:docMk/>
            <pc:sldMk cId="2108047708" sldId="367"/>
            <ac:picMk id="38" creationId="{E92D01EF-2BBD-32CC-579E-AD1A22CBDB4B}"/>
          </ac:picMkLst>
        </pc:picChg>
        <pc:picChg chg="add del mod">
          <ac:chgData name="Auguste Vernier" userId="161e6a2f-d39f-43e8-a728-86a3d32c18dd" providerId="ADAL" clId="{7925228B-AACB-471E-878C-47D09639614B}" dt="2022-09-09T14:30:39.833" v="1934" actId="21"/>
          <ac:picMkLst>
            <pc:docMk/>
            <pc:sldMk cId="2108047708" sldId="367"/>
            <ac:picMk id="40" creationId="{57CD491B-FA64-77CD-4F5B-92556F8BA41E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09T14:10:25.907" v="1775" actId="1076"/>
        <pc:sldMkLst>
          <pc:docMk/>
          <pc:sldMk cId="159276483" sldId="368"/>
        </pc:sldMkLst>
        <pc:spChg chg="add mod">
          <ac:chgData name="Auguste Vernier" userId="161e6a2f-d39f-43e8-a728-86a3d32c18dd" providerId="ADAL" clId="{7925228B-AACB-471E-878C-47D09639614B}" dt="2022-09-09T14:00:54.004" v="1658" actId="1076"/>
          <ac:spMkLst>
            <pc:docMk/>
            <pc:sldMk cId="159276483" sldId="368"/>
            <ac:spMk id="6" creationId="{AD3C9ACC-9D7F-A2FB-350C-67207F39EFCC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8" creationId="{0F731080-6FDB-B5C0-D493-87EDFCE3A4D2}"/>
          </ac:spMkLst>
        </pc:spChg>
        <pc:spChg chg="add mod">
          <ac:chgData name="Auguste Vernier" userId="161e6a2f-d39f-43e8-a728-86a3d32c18dd" providerId="ADAL" clId="{7925228B-AACB-471E-878C-47D09639614B}" dt="2022-09-09T14:00:54.004" v="1658" actId="1076"/>
          <ac:spMkLst>
            <pc:docMk/>
            <pc:sldMk cId="159276483" sldId="368"/>
            <ac:spMk id="9" creationId="{97B96348-3130-C240-8452-D3DF46956A90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13" creationId="{83E1C04A-8E1C-5980-547F-45C97B3AFB88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15" creationId="{7377A6DD-A59C-AC69-33B5-22BCFE97A0D2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17" creationId="{F850AE67-BF7C-3532-F182-50E08496758B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20" creationId="{1FA7D822-FD88-D048-6116-4F4E738CDA86}"/>
          </ac:spMkLst>
        </pc:spChg>
        <pc:spChg chg="del">
          <ac:chgData name="Auguste Vernier" userId="161e6a2f-d39f-43e8-a728-86a3d32c18dd" providerId="ADAL" clId="{7925228B-AACB-471E-878C-47D09639614B}" dt="2022-09-09T13:25:19.817" v="1506" actId="478"/>
          <ac:spMkLst>
            <pc:docMk/>
            <pc:sldMk cId="159276483" sldId="368"/>
            <ac:spMk id="22" creationId="{8ECF1CF5-3CC9-5100-97A3-962E79EBFDE6}"/>
          </ac:spMkLst>
        </pc:spChg>
        <pc:spChg chg="del">
          <ac:chgData name="Auguste Vernier" userId="161e6a2f-d39f-43e8-a728-86a3d32c18dd" providerId="ADAL" clId="{7925228B-AACB-471E-878C-47D09639614B}" dt="2022-09-09T13:23:00.984" v="1401" actId="478"/>
          <ac:spMkLst>
            <pc:docMk/>
            <pc:sldMk cId="159276483" sldId="368"/>
            <ac:spMk id="24" creationId="{B79DCE84-6F47-A19C-D69D-7F288DB9FB8F}"/>
          </ac:spMkLst>
        </pc:spChg>
        <pc:spChg chg="del mod">
          <ac:chgData name="Auguste Vernier" userId="161e6a2f-d39f-43e8-a728-86a3d32c18dd" providerId="ADAL" clId="{7925228B-AACB-471E-878C-47D09639614B}" dt="2022-09-09T13:23:00.984" v="1401" actId="478"/>
          <ac:spMkLst>
            <pc:docMk/>
            <pc:sldMk cId="159276483" sldId="368"/>
            <ac:spMk id="26" creationId="{CDB4F4AA-4DAB-841D-4964-43D76B6B60A4}"/>
          </ac:spMkLst>
        </pc:spChg>
        <pc:spChg chg="add mod">
          <ac:chgData name="Auguste Vernier" userId="161e6a2f-d39f-43e8-a728-86a3d32c18dd" providerId="ADAL" clId="{7925228B-AACB-471E-878C-47D09639614B}" dt="2022-09-09T14:01:09.737" v="1661" actId="1076"/>
          <ac:spMkLst>
            <pc:docMk/>
            <pc:sldMk cId="159276483" sldId="368"/>
            <ac:spMk id="28" creationId="{FC607603-894A-F7CD-D526-34432CD744FF}"/>
          </ac:spMkLst>
        </pc:spChg>
        <pc:spChg chg="add mod">
          <ac:chgData name="Auguste Vernier" userId="161e6a2f-d39f-43e8-a728-86a3d32c18dd" providerId="ADAL" clId="{7925228B-AACB-471E-878C-47D09639614B}" dt="2022-09-09T14:05:07.245" v="1734" actId="20577"/>
          <ac:spMkLst>
            <pc:docMk/>
            <pc:sldMk cId="159276483" sldId="368"/>
            <ac:spMk id="30" creationId="{FE866301-C7A8-A882-FDD4-9F7AB1632DC5}"/>
          </ac:spMkLst>
        </pc:spChg>
        <pc:spChg chg="add mod">
          <ac:chgData name="Auguste Vernier" userId="161e6a2f-d39f-43e8-a728-86a3d32c18dd" providerId="ADAL" clId="{7925228B-AACB-471E-878C-47D09639614B}" dt="2022-09-09T14:03:17.390" v="1688" actId="20577"/>
          <ac:spMkLst>
            <pc:docMk/>
            <pc:sldMk cId="159276483" sldId="368"/>
            <ac:spMk id="42" creationId="{DFA26007-838E-D7B2-BF8F-8E643E3CBA0A}"/>
          </ac:spMkLst>
        </pc:spChg>
        <pc:spChg chg="add mod">
          <ac:chgData name="Auguste Vernier" userId="161e6a2f-d39f-43e8-a728-86a3d32c18dd" providerId="ADAL" clId="{7925228B-AACB-471E-878C-47D09639614B}" dt="2022-09-09T14:01:29.632" v="1663" actId="1076"/>
          <ac:spMkLst>
            <pc:docMk/>
            <pc:sldMk cId="159276483" sldId="368"/>
            <ac:spMk id="44" creationId="{2BC2C630-82E6-B8D3-4D76-FC5C8DABC753}"/>
          </ac:spMkLst>
        </pc:spChg>
        <pc:spChg chg="add mod">
          <ac:chgData name="Auguste Vernier" userId="161e6a2f-d39f-43e8-a728-86a3d32c18dd" providerId="ADAL" clId="{7925228B-AACB-471E-878C-47D09639614B}" dt="2022-09-09T14:03:24.666" v="1689"/>
          <ac:spMkLst>
            <pc:docMk/>
            <pc:sldMk cId="159276483" sldId="368"/>
            <ac:spMk id="46" creationId="{D864F669-CA4B-1D0A-3CE6-4802816CF2EE}"/>
          </ac:spMkLst>
        </pc:spChg>
        <pc:spChg chg="add mod">
          <ac:chgData name="Auguste Vernier" userId="161e6a2f-d39f-43e8-a728-86a3d32c18dd" providerId="ADAL" clId="{7925228B-AACB-471E-878C-47D09639614B}" dt="2022-09-09T14:01:47.523" v="1667" actId="1076"/>
          <ac:spMkLst>
            <pc:docMk/>
            <pc:sldMk cId="159276483" sldId="368"/>
            <ac:spMk id="48" creationId="{0063C12F-4541-946A-BB9A-733EAF493B08}"/>
          </ac:spMkLst>
        </pc:spChg>
        <pc:spChg chg="add mod">
          <ac:chgData name="Auguste Vernier" userId="161e6a2f-d39f-43e8-a728-86a3d32c18dd" providerId="ADAL" clId="{7925228B-AACB-471E-878C-47D09639614B}" dt="2022-09-09T14:03:42.442" v="1691"/>
          <ac:spMkLst>
            <pc:docMk/>
            <pc:sldMk cId="159276483" sldId="368"/>
            <ac:spMk id="50" creationId="{7F601145-5F2B-124E-BD3E-C761B45F8308}"/>
          </ac:spMkLst>
        </pc:spChg>
        <pc:spChg chg="add mod">
          <ac:chgData name="Auguste Vernier" userId="161e6a2f-d39f-43e8-a728-86a3d32c18dd" providerId="ADAL" clId="{7925228B-AACB-471E-878C-47D09639614B}" dt="2022-09-09T14:03:36.788" v="1690" actId="1076"/>
          <ac:spMkLst>
            <pc:docMk/>
            <pc:sldMk cId="159276483" sldId="368"/>
            <ac:spMk id="52" creationId="{9A2D6BCD-4565-4FEA-2DF2-95D06051A13E}"/>
          </ac:spMkLst>
        </pc:spChg>
        <pc:spChg chg="add mod">
          <ac:chgData name="Auguste Vernier" userId="161e6a2f-d39f-43e8-a728-86a3d32c18dd" providerId="ADAL" clId="{7925228B-AACB-471E-878C-47D09639614B}" dt="2022-09-09T14:04:06.666" v="1698" actId="20577"/>
          <ac:spMkLst>
            <pc:docMk/>
            <pc:sldMk cId="159276483" sldId="368"/>
            <ac:spMk id="54" creationId="{728E83E2-9946-6D66-BAFD-CF608919E267}"/>
          </ac:spMkLst>
        </pc:spChg>
        <pc:spChg chg="add mod">
          <ac:chgData name="Auguste Vernier" userId="161e6a2f-d39f-43e8-a728-86a3d32c18dd" providerId="ADAL" clId="{7925228B-AACB-471E-878C-47D09639614B}" dt="2022-09-09T14:03:49.246" v="1692" actId="1076"/>
          <ac:spMkLst>
            <pc:docMk/>
            <pc:sldMk cId="159276483" sldId="368"/>
            <ac:spMk id="56" creationId="{C108C5C4-2B8A-3CC6-69C4-59EEE0BC22E2}"/>
          </ac:spMkLst>
        </pc:spChg>
        <pc:spChg chg="add del">
          <ac:chgData name="Auguste Vernier" userId="161e6a2f-d39f-43e8-a728-86a3d32c18dd" providerId="ADAL" clId="{7925228B-AACB-471E-878C-47D09639614B}" dt="2022-09-09T14:02:01.212" v="1677" actId="22"/>
          <ac:spMkLst>
            <pc:docMk/>
            <pc:sldMk cId="159276483" sldId="368"/>
            <ac:spMk id="58" creationId="{67FC99D7-85B3-0BA2-319F-F43304550919}"/>
          </ac:spMkLst>
        </pc:spChg>
        <pc:spChg chg="add del">
          <ac:chgData name="Auguste Vernier" userId="161e6a2f-d39f-43e8-a728-86a3d32c18dd" providerId="ADAL" clId="{7925228B-AACB-471E-878C-47D09639614B}" dt="2022-09-09T14:02:01.212" v="1677" actId="22"/>
          <ac:spMkLst>
            <pc:docMk/>
            <pc:sldMk cId="159276483" sldId="368"/>
            <ac:spMk id="60" creationId="{59A72AA2-44B1-9DAB-3BE2-4B8961798510}"/>
          </ac:spMkLst>
        </pc:spChg>
        <pc:spChg chg="add del mod">
          <ac:chgData name="Auguste Vernier" userId="161e6a2f-d39f-43e8-a728-86a3d32c18dd" providerId="ADAL" clId="{7925228B-AACB-471E-878C-47D09639614B}" dt="2022-09-09T14:04:01.782" v="1694" actId="478"/>
          <ac:spMkLst>
            <pc:docMk/>
            <pc:sldMk cId="159276483" sldId="368"/>
            <ac:spMk id="62" creationId="{BB9AB427-C40F-3752-C087-AFA6626CBDB9}"/>
          </ac:spMkLst>
        </pc:spChg>
        <pc:spChg chg="add del mod">
          <ac:chgData name="Auguste Vernier" userId="161e6a2f-d39f-43e8-a728-86a3d32c18dd" providerId="ADAL" clId="{7925228B-AACB-471E-878C-47D09639614B}" dt="2022-09-09T14:04:01.782" v="1694" actId="478"/>
          <ac:spMkLst>
            <pc:docMk/>
            <pc:sldMk cId="159276483" sldId="368"/>
            <ac:spMk id="64" creationId="{FD41DE79-6B49-0645-E568-078B9E9B52B1}"/>
          </ac:spMkLst>
        </pc:spChg>
        <pc:graphicFrameChg chg="add del">
          <ac:chgData name="Auguste Vernier" userId="161e6a2f-d39f-43e8-a728-86a3d32c18dd" providerId="ADAL" clId="{7925228B-AACB-471E-878C-47D09639614B}" dt="2022-09-09T13:25:12.626" v="1502" actId="22"/>
          <ac:graphicFrameMkLst>
            <pc:docMk/>
            <pc:sldMk cId="159276483" sldId="368"/>
            <ac:graphicFrameMk id="19" creationId="{5E833743-A0E0-6BA5-F77C-520883018465}"/>
          </ac:graphicFrameMkLst>
        </pc:graphicFrameChg>
        <pc:graphicFrameChg chg="add mod">
          <ac:chgData name="Auguste Vernier" userId="161e6a2f-d39f-43e8-a728-86a3d32c18dd" providerId="ADAL" clId="{7925228B-AACB-471E-878C-47D09639614B}" dt="2022-09-09T14:10:25.907" v="1775" actId="1076"/>
          <ac:graphicFrameMkLst>
            <pc:docMk/>
            <pc:sldMk cId="159276483" sldId="368"/>
            <ac:graphicFrameMk id="23" creationId="{9BEA282D-9B97-7C0F-0174-3E096B3810F1}"/>
          </ac:graphicFrameMkLst>
        </pc:graphicFrameChg>
        <pc:picChg chg="add del mod">
          <ac:chgData name="Auguste Vernier" userId="161e6a2f-d39f-43e8-a728-86a3d32c18dd" providerId="ADAL" clId="{7925228B-AACB-471E-878C-47D09639614B}" dt="2022-09-09T13:57:17.732" v="1654" actId="478"/>
          <ac:picMkLst>
            <pc:docMk/>
            <pc:sldMk cId="159276483" sldId="368"/>
            <ac:picMk id="14" creationId="{51D8F009-086A-9FF8-05A3-7C11EDC84651}"/>
          </ac:picMkLst>
        </pc:picChg>
        <pc:picChg chg="del">
          <ac:chgData name="Auguste Vernier" userId="161e6a2f-d39f-43e8-a728-86a3d32c18dd" providerId="ADAL" clId="{7925228B-AACB-471E-878C-47D09639614B}" dt="2022-09-09T13:23:00.984" v="1401" actId="478"/>
          <ac:picMkLst>
            <pc:docMk/>
            <pc:sldMk cId="159276483" sldId="368"/>
            <ac:picMk id="31" creationId="{821006C6-502D-C403-C26E-23B16067F57B}"/>
          </ac:picMkLst>
        </pc:picChg>
        <pc:picChg chg="add del mod">
          <ac:chgData name="Auguste Vernier" userId="161e6a2f-d39f-43e8-a728-86a3d32c18dd" providerId="ADAL" clId="{7925228B-AACB-471E-878C-47D09639614B}" dt="2022-09-09T14:05:26.250" v="1735" actId="478"/>
          <ac:picMkLst>
            <pc:docMk/>
            <pc:sldMk cId="159276483" sldId="368"/>
            <ac:picMk id="34" creationId="{6B227FB5-8294-9E42-F251-05B5B7E48F37}"/>
          </ac:picMkLst>
        </pc:picChg>
        <pc:picChg chg="add mod ord modCrop">
          <ac:chgData name="Auguste Vernier" userId="161e6a2f-d39f-43e8-a728-86a3d32c18dd" providerId="ADAL" clId="{7925228B-AACB-471E-878C-47D09639614B}" dt="2022-09-09T14:00:54.004" v="1658" actId="1076"/>
          <ac:picMkLst>
            <pc:docMk/>
            <pc:sldMk cId="159276483" sldId="368"/>
            <ac:picMk id="39" creationId="{B54D2359-EE6C-00A6-CBC6-4376447ED256}"/>
          </ac:picMkLst>
        </pc:picChg>
        <pc:picChg chg="add mod modCrop">
          <ac:chgData name="Auguste Vernier" userId="161e6a2f-d39f-43e8-a728-86a3d32c18dd" providerId="ADAL" clId="{7925228B-AACB-471E-878C-47D09639614B}" dt="2022-09-09T14:07:42.031" v="1754" actId="1076"/>
          <ac:picMkLst>
            <pc:docMk/>
            <pc:sldMk cId="159276483" sldId="368"/>
            <ac:picMk id="66" creationId="{53B4C088-7759-7F48-5B49-8A3C30AC46DF}"/>
          </ac:picMkLst>
        </pc:picChg>
        <pc:cxnChg chg="add mod">
          <ac:chgData name="Auguste Vernier" userId="161e6a2f-d39f-43e8-a728-86a3d32c18dd" providerId="ADAL" clId="{7925228B-AACB-471E-878C-47D09639614B}" dt="2022-09-09T14:01:00.036" v="1660" actId="14100"/>
          <ac:cxnSpMkLst>
            <pc:docMk/>
            <pc:sldMk cId="159276483" sldId="368"/>
            <ac:cxnSpMk id="35" creationId="{4C3C9D0E-96EF-2016-422B-F0AB776D1F55}"/>
          </ac:cxnSpMkLst>
        </pc:cxnChg>
        <pc:cxnChg chg="add del mod">
          <ac:chgData name="Auguste Vernier" userId="161e6a2f-d39f-43e8-a728-86a3d32c18dd" providerId="ADAL" clId="{7925228B-AACB-471E-878C-47D09639614B}" dt="2022-09-09T13:26:31.463" v="1521" actId="478"/>
          <ac:cxnSpMkLst>
            <pc:docMk/>
            <pc:sldMk cId="159276483" sldId="368"/>
            <ac:cxnSpMk id="36" creationId="{BCA19281-4D66-1132-1413-355695B1D3C0}"/>
          </ac:cxnSpMkLst>
        </pc:cxnChg>
      </pc:sldChg>
      <pc:sldChg chg="addSp delSp modSp add mod">
        <pc:chgData name="Auguste Vernier" userId="161e6a2f-d39f-43e8-a728-86a3d32c18dd" providerId="ADAL" clId="{7925228B-AACB-471E-878C-47D09639614B}" dt="2022-09-09T14:34:03.719" v="1956" actId="21"/>
        <pc:sldMkLst>
          <pc:docMk/>
          <pc:sldMk cId="2631203528" sldId="369"/>
        </pc:sldMkLst>
        <pc:spChg chg="mod">
          <ac:chgData name="Auguste Vernier" userId="161e6a2f-d39f-43e8-a728-86a3d32c18dd" providerId="ADAL" clId="{7925228B-AACB-471E-878C-47D09639614B}" dt="2022-09-09T14:27:09.319" v="1822" actId="20577"/>
          <ac:spMkLst>
            <pc:docMk/>
            <pc:sldMk cId="2631203528" sldId="369"/>
            <ac:spMk id="2" creationId="{00000000-0000-0000-0000-000000000000}"/>
          </ac:spMkLst>
        </pc:spChg>
        <pc:spChg chg="mod">
          <ac:chgData name="Auguste Vernier" userId="161e6a2f-d39f-43e8-a728-86a3d32c18dd" providerId="ADAL" clId="{7925228B-AACB-471E-878C-47D09639614B}" dt="2022-09-09T14:31:10.525" v="1936"/>
          <ac:spMkLst>
            <pc:docMk/>
            <pc:sldMk cId="2631203528" sldId="369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09T14:31:19.747" v="1938" actId="20577"/>
          <ac:spMkLst>
            <pc:docMk/>
            <pc:sldMk cId="2631203528" sldId="369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09T14:31:26.057" v="1940"/>
          <ac:spMkLst>
            <pc:docMk/>
            <pc:sldMk cId="2631203528" sldId="369"/>
            <ac:spMk id="20" creationId="{1FA7D822-FD88-D048-6116-4F4E738CDA86}"/>
          </ac:spMkLst>
        </pc:spChg>
        <pc:spChg chg="mod">
          <ac:chgData name="Auguste Vernier" userId="161e6a2f-d39f-43e8-a728-86a3d32c18dd" providerId="ADAL" clId="{7925228B-AACB-471E-878C-47D09639614B}" dt="2022-09-09T14:29:10.951" v="1921" actId="20577"/>
          <ac:spMkLst>
            <pc:docMk/>
            <pc:sldMk cId="2631203528" sldId="369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28:25.908" v="1824" actId="20577"/>
          <ac:spMkLst>
            <pc:docMk/>
            <pc:sldMk cId="2631203528" sldId="369"/>
            <ac:spMk id="26" creationId="{CDB4F4AA-4DAB-841D-4964-43D76B6B60A4}"/>
          </ac:spMkLst>
        </pc:spChg>
        <pc:spChg chg="mod">
          <ac:chgData name="Auguste Vernier" userId="161e6a2f-d39f-43e8-a728-86a3d32c18dd" providerId="ADAL" clId="{7925228B-AACB-471E-878C-47D09639614B}" dt="2022-09-09T14:31:41.522" v="1942"/>
          <ac:spMkLst>
            <pc:docMk/>
            <pc:sldMk cId="2631203528" sldId="369"/>
            <ac:spMk id="34" creationId="{915974B1-9AEB-BBB5-5DDA-4B10EF847888}"/>
          </ac:spMkLst>
        </pc:spChg>
        <pc:spChg chg="mod">
          <ac:chgData name="Auguste Vernier" userId="161e6a2f-d39f-43e8-a728-86a3d32c18dd" providerId="ADAL" clId="{7925228B-AACB-471E-878C-47D09639614B}" dt="2022-09-09T14:31:35.456" v="1941" actId="1076"/>
          <ac:spMkLst>
            <pc:docMk/>
            <pc:sldMk cId="2631203528" sldId="369"/>
            <ac:spMk id="36" creationId="{032718B1-181D-01C2-C561-5DA966D92580}"/>
          </ac:spMkLst>
        </pc:spChg>
        <pc:picChg chg="add del mod">
          <ac:chgData name="Auguste Vernier" userId="161e6a2f-d39f-43e8-a728-86a3d32c18dd" providerId="ADAL" clId="{7925228B-AACB-471E-878C-47D09639614B}" dt="2022-09-09T14:30:17.551" v="1924" actId="21"/>
          <ac:picMkLst>
            <pc:docMk/>
            <pc:sldMk cId="2631203528" sldId="369"/>
            <ac:picMk id="6" creationId="{6297595A-E09D-50D4-E3FD-F7F05A71DF67}"/>
          </ac:picMkLst>
        </pc:picChg>
        <pc:picChg chg="add del">
          <ac:chgData name="Auguste Vernier" userId="161e6a2f-d39f-43e8-a728-86a3d32c18dd" providerId="ADAL" clId="{7925228B-AACB-471E-878C-47D09639614B}" dt="2022-09-09T14:30:33.172" v="1931" actId="22"/>
          <ac:picMkLst>
            <pc:docMk/>
            <pc:sldMk cId="2631203528" sldId="369"/>
            <ac:picMk id="9" creationId="{4F87C669-C9C3-ECD6-2396-2CD76F7285A5}"/>
          </ac:picMkLst>
        </pc:picChg>
        <pc:picChg chg="add">
          <ac:chgData name="Auguste Vernier" userId="161e6a2f-d39f-43e8-a728-86a3d32c18dd" providerId="ADAL" clId="{7925228B-AACB-471E-878C-47D09639614B}" dt="2022-09-09T14:30:41.419" v="1935" actId="22"/>
          <ac:picMkLst>
            <pc:docMk/>
            <pc:sldMk cId="2631203528" sldId="369"/>
            <ac:picMk id="14" creationId="{68A8C138-54CF-F59D-44B6-D0AF184FEED0}"/>
          </ac:picMkLst>
        </pc:picChg>
        <pc:picChg chg="add del mod">
          <ac:chgData name="Auguste Vernier" userId="161e6a2f-d39f-43e8-a728-86a3d32c18dd" providerId="ADAL" clId="{7925228B-AACB-471E-878C-47D09639614B}" dt="2022-09-09T14:34:03.719" v="1956" actId="21"/>
          <ac:picMkLst>
            <pc:docMk/>
            <pc:sldMk cId="2631203528" sldId="369"/>
            <ac:picMk id="19" creationId="{1A6EDC9D-47B3-BAFD-EFF9-C76449B95BAA}"/>
          </ac:picMkLst>
        </pc:picChg>
        <pc:picChg chg="del">
          <ac:chgData name="Auguste Vernier" userId="161e6a2f-d39f-43e8-a728-86a3d32c18dd" providerId="ADAL" clId="{7925228B-AACB-471E-878C-47D09639614B}" dt="2022-09-09T14:29:15.763" v="1922" actId="478"/>
          <ac:picMkLst>
            <pc:docMk/>
            <pc:sldMk cId="2631203528" sldId="369"/>
            <ac:picMk id="31" creationId="{821006C6-502D-C403-C26E-23B16067F57B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13T08:57:52.172" v="2175" actId="6549"/>
        <pc:sldMkLst>
          <pc:docMk/>
          <pc:sldMk cId="3900427210" sldId="370"/>
        </pc:sldMkLst>
        <pc:spChg chg="mod">
          <ac:chgData name="Auguste Vernier" userId="161e6a2f-d39f-43e8-a728-86a3d32c18dd" providerId="ADAL" clId="{7925228B-AACB-471E-878C-47D09639614B}" dt="2022-09-09T14:34:21.753" v="1958"/>
          <ac:spMkLst>
            <pc:docMk/>
            <pc:sldMk cId="3900427210" sldId="370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09T14:34:37.858" v="1961" actId="20577"/>
          <ac:spMkLst>
            <pc:docMk/>
            <pc:sldMk cId="3900427210" sldId="370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09T14:34:26.882" v="1959" actId="1076"/>
          <ac:spMkLst>
            <pc:docMk/>
            <pc:sldMk cId="3900427210" sldId="370"/>
            <ac:spMk id="17" creationId="{F850AE67-BF7C-3532-F182-50E08496758B}"/>
          </ac:spMkLst>
        </pc:spChg>
        <pc:spChg chg="mod">
          <ac:chgData name="Auguste Vernier" userId="161e6a2f-d39f-43e8-a728-86a3d32c18dd" providerId="ADAL" clId="{7925228B-AACB-471E-878C-47D09639614B}" dt="2022-09-09T14:34:53.374" v="1965" actId="1076"/>
          <ac:spMkLst>
            <pc:docMk/>
            <pc:sldMk cId="3900427210" sldId="370"/>
            <ac:spMk id="20" creationId="{1FA7D822-FD88-D048-6116-4F4E738CDA86}"/>
          </ac:spMkLst>
        </pc:spChg>
        <pc:spChg chg="mod">
          <ac:chgData name="Auguste Vernier" userId="161e6a2f-d39f-43e8-a728-86a3d32c18dd" providerId="ADAL" clId="{7925228B-AACB-471E-878C-47D09639614B}" dt="2022-09-09T14:34:53.374" v="1965" actId="1076"/>
          <ac:spMkLst>
            <pc:docMk/>
            <pc:sldMk cId="3900427210" sldId="370"/>
            <ac:spMk id="22" creationId="{8ECF1CF5-3CC9-5100-97A3-962E79EBFDE6}"/>
          </ac:spMkLst>
        </pc:spChg>
        <pc:spChg chg="mod">
          <ac:chgData name="Auguste Vernier" userId="161e6a2f-d39f-43e8-a728-86a3d32c18dd" providerId="ADAL" clId="{7925228B-AACB-471E-878C-47D09639614B}" dt="2022-09-09T14:32:08.334" v="1946" actId="20577"/>
          <ac:spMkLst>
            <pc:docMk/>
            <pc:sldMk cId="3900427210" sldId="370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13T08:57:52.172" v="2175" actId="6549"/>
          <ac:spMkLst>
            <pc:docMk/>
            <pc:sldMk cId="3900427210" sldId="370"/>
            <ac:spMk id="26" creationId="{CDB4F4AA-4DAB-841D-4964-43D76B6B60A4}"/>
          </ac:spMkLst>
        </pc:spChg>
        <pc:spChg chg="add del">
          <ac:chgData name="Auguste Vernier" userId="161e6a2f-d39f-43e8-a728-86a3d32c18dd" providerId="ADAL" clId="{7925228B-AACB-471E-878C-47D09639614B}" dt="2022-09-09T14:35:01.978" v="1967" actId="478"/>
          <ac:spMkLst>
            <pc:docMk/>
            <pc:sldMk cId="3900427210" sldId="370"/>
            <ac:spMk id="34" creationId="{915974B1-9AEB-BBB5-5DDA-4B10EF847888}"/>
          </ac:spMkLst>
        </pc:spChg>
        <pc:spChg chg="add del">
          <ac:chgData name="Auguste Vernier" userId="161e6a2f-d39f-43e8-a728-86a3d32c18dd" providerId="ADAL" clId="{7925228B-AACB-471E-878C-47D09639614B}" dt="2022-09-09T14:35:01.978" v="1967" actId="478"/>
          <ac:spMkLst>
            <pc:docMk/>
            <pc:sldMk cId="3900427210" sldId="370"/>
            <ac:spMk id="36" creationId="{032718B1-181D-01C2-C561-5DA966D92580}"/>
          </ac:spMkLst>
        </pc:spChg>
        <pc:picChg chg="add del mod">
          <ac:chgData name="Auguste Vernier" userId="161e6a2f-d39f-43e8-a728-86a3d32c18dd" providerId="ADAL" clId="{7925228B-AACB-471E-878C-47D09639614B}" dt="2022-09-09T14:33:45.148" v="1950" actId="21"/>
          <ac:picMkLst>
            <pc:docMk/>
            <pc:sldMk cId="3900427210" sldId="370"/>
            <ac:picMk id="6" creationId="{548611DF-90D3-8388-80FA-499969E24DC4}"/>
          </ac:picMkLst>
        </pc:picChg>
        <pc:picChg chg="add">
          <ac:chgData name="Auguste Vernier" userId="161e6a2f-d39f-43e8-a728-86a3d32c18dd" providerId="ADAL" clId="{7925228B-AACB-471E-878C-47D09639614B}" dt="2022-09-09T14:34:05.813" v="1957" actId="22"/>
          <ac:picMkLst>
            <pc:docMk/>
            <pc:sldMk cId="3900427210" sldId="370"/>
            <ac:picMk id="9" creationId="{88486863-470C-404A-3981-58AEBE6E73AB}"/>
          </ac:picMkLst>
        </pc:picChg>
        <pc:picChg chg="del">
          <ac:chgData name="Auguste Vernier" userId="161e6a2f-d39f-43e8-a728-86a3d32c18dd" providerId="ADAL" clId="{7925228B-AACB-471E-878C-47D09639614B}" dt="2022-09-09T14:32:09.573" v="1947" actId="478"/>
          <ac:picMkLst>
            <pc:docMk/>
            <pc:sldMk cId="3900427210" sldId="370"/>
            <ac:picMk id="14" creationId="{68A8C138-54CF-F59D-44B6-D0AF184FEED0}"/>
          </ac:picMkLst>
        </pc:picChg>
        <pc:picChg chg="add del mod">
          <ac:chgData name="Auguste Vernier" userId="161e6a2f-d39f-43e8-a728-86a3d32c18dd" providerId="ADAL" clId="{7925228B-AACB-471E-878C-47D09639614B}" dt="2022-09-09T14:36:18.509" v="1978" actId="21"/>
          <ac:picMkLst>
            <pc:docMk/>
            <pc:sldMk cId="3900427210" sldId="370"/>
            <ac:picMk id="16" creationId="{5169110C-DA7F-4376-7264-803B1D757333}"/>
          </ac:picMkLst>
        </pc:picChg>
        <pc:picChg chg="add del mod">
          <ac:chgData name="Auguste Vernier" userId="161e6a2f-d39f-43e8-a728-86a3d32c18dd" providerId="ADAL" clId="{7925228B-AACB-471E-878C-47D09639614B}" dt="2022-09-09T14:36:22.854" v="1981" actId="21"/>
          <ac:picMkLst>
            <pc:docMk/>
            <pc:sldMk cId="3900427210" sldId="370"/>
            <ac:picMk id="21" creationId="{2206F104-6722-294A-2D94-CE15A10DA5AB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09T14:53:41.811" v="2115" actId="20577"/>
        <pc:sldMkLst>
          <pc:docMk/>
          <pc:sldMk cId="2646841691" sldId="371"/>
        </pc:sldMkLst>
        <pc:spChg chg="mod">
          <ac:chgData name="Auguste Vernier" userId="161e6a2f-d39f-43e8-a728-86a3d32c18dd" providerId="ADAL" clId="{7925228B-AACB-471E-878C-47D09639614B}" dt="2022-09-09T14:36:41.142" v="1984" actId="20577"/>
          <ac:spMkLst>
            <pc:docMk/>
            <pc:sldMk cId="2646841691" sldId="371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09T14:36:58.880" v="1989" actId="1076"/>
          <ac:spMkLst>
            <pc:docMk/>
            <pc:sldMk cId="2646841691" sldId="371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09T14:36:58.880" v="1989" actId="1076"/>
          <ac:spMkLst>
            <pc:docMk/>
            <pc:sldMk cId="2646841691" sldId="371"/>
            <ac:spMk id="17" creationId="{F850AE67-BF7C-3532-F182-50E08496758B}"/>
          </ac:spMkLst>
        </pc:spChg>
        <pc:spChg chg="del">
          <ac:chgData name="Auguste Vernier" userId="161e6a2f-d39f-43e8-a728-86a3d32c18dd" providerId="ADAL" clId="{7925228B-AACB-471E-878C-47D09639614B}" dt="2022-09-09T14:36:53.607" v="1988" actId="478"/>
          <ac:spMkLst>
            <pc:docMk/>
            <pc:sldMk cId="2646841691" sldId="371"/>
            <ac:spMk id="20" creationId="{1FA7D822-FD88-D048-6116-4F4E738CDA86}"/>
          </ac:spMkLst>
        </pc:spChg>
        <pc:spChg chg="del">
          <ac:chgData name="Auguste Vernier" userId="161e6a2f-d39f-43e8-a728-86a3d32c18dd" providerId="ADAL" clId="{7925228B-AACB-471E-878C-47D09639614B}" dt="2022-09-09T14:36:53.607" v="1988" actId="478"/>
          <ac:spMkLst>
            <pc:docMk/>
            <pc:sldMk cId="2646841691" sldId="371"/>
            <ac:spMk id="22" creationId="{8ECF1CF5-3CC9-5100-97A3-962E79EBFDE6}"/>
          </ac:spMkLst>
        </pc:spChg>
        <pc:spChg chg="mod">
          <ac:chgData name="Auguste Vernier" userId="161e6a2f-d39f-43e8-a728-86a3d32c18dd" providerId="ADAL" clId="{7925228B-AACB-471E-878C-47D09639614B}" dt="2022-09-09T14:35:10.747" v="1969" actId="20577"/>
          <ac:spMkLst>
            <pc:docMk/>
            <pc:sldMk cId="2646841691" sldId="371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53:41.811" v="2115" actId="20577"/>
          <ac:spMkLst>
            <pc:docMk/>
            <pc:sldMk cId="2646841691" sldId="371"/>
            <ac:spMk id="26" creationId="{CDB4F4AA-4DAB-841D-4964-43D76B6B60A4}"/>
          </ac:spMkLst>
        </pc:spChg>
        <pc:spChg chg="del">
          <ac:chgData name="Auguste Vernier" userId="161e6a2f-d39f-43e8-a728-86a3d32c18dd" providerId="ADAL" clId="{7925228B-AACB-471E-878C-47D09639614B}" dt="2022-09-09T14:36:53.607" v="1988" actId="478"/>
          <ac:spMkLst>
            <pc:docMk/>
            <pc:sldMk cId="2646841691" sldId="371"/>
            <ac:spMk id="34" creationId="{915974B1-9AEB-BBB5-5DDA-4B10EF847888}"/>
          </ac:spMkLst>
        </pc:spChg>
        <pc:spChg chg="del">
          <ac:chgData name="Auguste Vernier" userId="161e6a2f-d39f-43e8-a728-86a3d32c18dd" providerId="ADAL" clId="{7925228B-AACB-471E-878C-47D09639614B}" dt="2022-09-09T14:36:53.607" v="1988" actId="478"/>
          <ac:spMkLst>
            <pc:docMk/>
            <pc:sldMk cId="2646841691" sldId="371"/>
            <ac:spMk id="36" creationId="{032718B1-181D-01C2-C561-5DA966D92580}"/>
          </ac:spMkLst>
        </pc:spChg>
        <pc:picChg chg="add del mod">
          <ac:chgData name="Auguste Vernier" userId="161e6a2f-d39f-43e8-a728-86a3d32c18dd" providerId="ADAL" clId="{7925228B-AACB-471E-878C-47D09639614B}" dt="2022-09-09T14:36:08.192" v="1973" actId="21"/>
          <ac:picMkLst>
            <pc:docMk/>
            <pc:sldMk cId="2646841691" sldId="371"/>
            <ac:picMk id="6" creationId="{6394FD7B-85CE-436F-73A2-2033A240D747}"/>
          </ac:picMkLst>
        </pc:picChg>
        <pc:picChg chg="del">
          <ac:chgData name="Auguste Vernier" userId="161e6a2f-d39f-43e8-a728-86a3d32c18dd" providerId="ADAL" clId="{7925228B-AACB-471E-878C-47D09639614B}" dt="2022-09-09T14:35:12.017" v="1970" actId="478"/>
          <ac:picMkLst>
            <pc:docMk/>
            <pc:sldMk cId="2646841691" sldId="371"/>
            <ac:picMk id="9" creationId="{88486863-470C-404A-3981-58AEBE6E73AB}"/>
          </ac:picMkLst>
        </pc:picChg>
        <pc:picChg chg="add">
          <ac:chgData name="Auguste Vernier" userId="161e6a2f-d39f-43e8-a728-86a3d32c18dd" providerId="ADAL" clId="{7925228B-AACB-471E-878C-47D09639614B}" dt="2022-09-09T14:36:24.458" v="1982" actId="22"/>
          <ac:picMkLst>
            <pc:docMk/>
            <pc:sldMk cId="2646841691" sldId="371"/>
            <ac:picMk id="11" creationId="{4ED49F81-45DC-8F88-A32E-6150503CA80C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09T14:53:49.632" v="2117" actId="20577"/>
        <pc:sldMkLst>
          <pc:docMk/>
          <pc:sldMk cId="2677729390" sldId="372"/>
        </pc:sldMkLst>
        <pc:spChg chg="mod">
          <ac:chgData name="Auguste Vernier" userId="161e6a2f-d39f-43e8-a728-86a3d32c18dd" providerId="ADAL" clId="{7925228B-AACB-471E-878C-47D09639614B}" dt="2022-09-09T14:39:14.839" v="2006"/>
          <ac:spMkLst>
            <pc:docMk/>
            <pc:sldMk cId="2677729390" sldId="372"/>
            <ac:spMk id="8" creationId="{0F731080-6FDB-B5C0-D493-87EDFCE3A4D2}"/>
          </ac:spMkLst>
        </pc:spChg>
        <pc:spChg chg="del mod">
          <ac:chgData name="Auguste Vernier" userId="161e6a2f-d39f-43e8-a728-86a3d32c18dd" providerId="ADAL" clId="{7925228B-AACB-471E-878C-47D09639614B}" dt="2022-09-09T14:39:33.683" v="2008" actId="478"/>
          <ac:spMkLst>
            <pc:docMk/>
            <pc:sldMk cId="2677729390" sldId="372"/>
            <ac:spMk id="15" creationId="{7377A6DD-A59C-AC69-33B5-22BCFE97A0D2}"/>
          </ac:spMkLst>
        </pc:spChg>
        <pc:spChg chg="del mod">
          <ac:chgData name="Auguste Vernier" userId="161e6a2f-d39f-43e8-a728-86a3d32c18dd" providerId="ADAL" clId="{7925228B-AACB-471E-878C-47D09639614B}" dt="2022-09-09T14:39:33.683" v="2008" actId="478"/>
          <ac:spMkLst>
            <pc:docMk/>
            <pc:sldMk cId="2677729390" sldId="372"/>
            <ac:spMk id="17" creationId="{F850AE67-BF7C-3532-F182-50E08496758B}"/>
          </ac:spMkLst>
        </pc:spChg>
        <pc:spChg chg="mod">
          <ac:chgData name="Auguste Vernier" userId="161e6a2f-d39f-43e8-a728-86a3d32c18dd" providerId="ADAL" clId="{7925228B-AACB-471E-878C-47D09639614B}" dt="2022-09-09T14:37:18.058" v="1992" actId="20577"/>
          <ac:spMkLst>
            <pc:docMk/>
            <pc:sldMk cId="2677729390" sldId="372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53:49.632" v="2117" actId="20577"/>
          <ac:spMkLst>
            <pc:docMk/>
            <pc:sldMk cId="2677729390" sldId="372"/>
            <ac:spMk id="26" creationId="{CDB4F4AA-4DAB-841D-4964-43D76B6B60A4}"/>
          </ac:spMkLst>
        </pc:spChg>
        <pc:picChg chg="add del mod">
          <ac:chgData name="Auguste Vernier" userId="161e6a2f-d39f-43e8-a728-86a3d32c18dd" providerId="ADAL" clId="{7925228B-AACB-471E-878C-47D09639614B}" dt="2022-09-09T14:38:32.016" v="1998" actId="478"/>
          <ac:picMkLst>
            <pc:docMk/>
            <pc:sldMk cId="2677729390" sldId="372"/>
            <ac:picMk id="6" creationId="{67348E59-9BC3-22E7-8D67-7A3542E710C5}"/>
          </ac:picMkLst>
        </pc:picChg>
        <pc:picChg chg="add mod ord">
          <ac:chgData name="Auguste Vernier" userId="161e6a2f-d39f-43e8-a728-86a3d32c18dd" providerId="ADAL" clId="{7925228B-AACB-471E-878C-47D09639614B}" dt="2022-09-09T14:38:59.122" v="2004" actId="167"/>
          <ac:picMkLst>
            <pc:docMk/>
            <pc:sldMk cId="2677729390" sldId="372"/>
            <ac:picMk id="9" creationId="{1D46338D-1CB4-410C-8D51-F9AAD6A7D7C9}"/>
          </ac:picMkLst>
        </pc:picChg>
        <pc:picChg chg="del">
          <ac:chgData name="Auguste Vernier" userId="161e6a2f-d39f-43e8-a728-86a3d32c18dd" providerId="ADAL" clId="{7925228B-AACB-471E-878C-47D09639614B}" dt="2022-09-09T14:39:00.961" v="2005" actId="478"/>
          <ac:picMkLst>
            <pc:docMk/>
            <pc:sldMk cId="2677729390" sldId="372"/>
            <ac:picMk id="11" creationId="{4ED49F81-45DC-8F88-A32E-6150503CA80C}"/>
          </ac:picMkLst>
        </pc:picChg>
      </pc:sldChg>
      <pc:sldChg chg="addSp delSp modSp add mod ord">
        <pc:chgData name="Auguste Vernier" userId="161e6a2f-d39f-43e8-a728-86a3d32c18dd" providerId="ADAL" clId="{7925228B-AACB-471E-878C-47D09639614B}" dt="2022-09-09T14:53:54.857" v="2119" actId="20577"/>
        <pc:sldMkLst>
          <pc:docMk/>
          <pc:sldMk cId="3513925131" sldId="373"/>
        </pc:sldMkLst>
        <pc:spChg chg="mod">
          <ac:chgData name="Auguste Vernier" userId="161e6a2f-d39f-43e8-a728-86a3d32c18dd" providerId="ADAL" clId="{7925228B-AACB-471E-878C-47D09639614B}" dt="2022-09-09T14:40:52.242" v="2022" actId="20577"/>
          <ac:spMkLst>
            <pc:docMk/>
            <pc:sldMk cId="3513925131" sldId="373"/>
            <ac:spMk id="8" creationId="{0F731080-6FDB-B5C0-D493-87EDFCE3A4D2}"/>
          </ac:spMkLst>
        </pc:spChg>
        <pc:spChg chg="del">
          <ac:chgData name="Auguste Vernier" userId="161e6a2f-d39f-43e8-a728-86a3d32c18dd" providerId="ADAL" clId="{7925228B-AACB-471E-878C-47D09639614B}" dt="2022-09-09T14:40:39.619" v="2021" actId="478"/>
          <ac:spMkLst>
            <pc:docMk/>
            <pc:sldMk cId="3513925131" sldId="373"/>
            <ac:spMk id="15" creationId="{7377A6DD-A59C-AC69-33B5-22BCFE97A0D2}"/>
          </ac:spMkLst>
        </pc:spChg>
        <pc:spChg chg="del">
          <ac:chgData name="Auguste Vernier" userId="161e6a2f-d39f-43e8-a728-86a3d32c18dd" providerId="ADAL" clId="{7925228B-AACB-471E-878C-47D09639614B}" dt="2022-09-09T14:40:39.619" v="2021" actId="478"/>
          <ac:spMkLst>
            <pc:docMk/>
            <pc:sldMk cId="3513925131" sldId="373"/>
            <ac:spMk id="17" creationId="{F850AE67-BF7C-3532-F182-50E08496758B}"/>
          </ac:spMkLst>
        </pc:spChg>
        <pc:spChg chg="mod">
          <ac:chgData name="Auguste Vernier" userId="161e6a2f-d39f-43e8-a728-86a3d32c18dd" providerId="ADAL" clId="{7925228B-AACB-471E-878C-47D09639614B}" dt="2022-09-09T14:39:58.322" v="2018" actId="20577"/>
          <ac:spMkLst>
            <pc:docMk/>
            <pc:sldMk cId="3513925131" sldId="373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53:54.857" v="2119" actId="20577"/>
          <ac:spMkLst>
            <pc:docMk/>
            <pc:sldMk cId="3513925131" sldId="373"/>
            <ac:spMk id="26" creationId="{CDB4F4AA-4DAB-841D-4964-43D76B6B60A4}"/>
          </ac:spMkLst>
        </pc:spChg>
        <pc:picChg chg="add mod ord">
          <ac:chgData name="Auguste Vernier" userId="161e6a2f-d39f-43e8-a728-86a3d32c18dd" providerId="ADAL" clId="{7925228B-AACB-471E-878C-47D09639614B}" dt="2022-09-09T14:42:24.248" v="2032" actId="167"/>
          <ac:picMkLst>
            <pc:docMk/>
            <pc:sldMk cId="3513925131" sldId="373"/>
            <ac:picMk id="6" creationId="{E15DD2F7-41B8-D5EB-0779-03F2485B3264}"/>
          </ac:picMkLst>
        </pc:picChg>
        <pc:picChg chg="del">
          <ac:chgData name="Auguste Vernier" userId="161e6a2f-d39f-43e8-a728-86a3d32c18dd" providerId="ADAL" clId="{7925228B-AACB-471E-878C-47D09639614B}" dt="2022-09-09T14:42:25.752" v="2033" actId="478"/>
          <ac:picMkLst>
            <pc:docMk/>
            <pc:sldMk cId="3513925131" sldId="373"/>
            <ac:picMk id="11" creationId="{4ED49F81-45DC-8F88-A32E-6150503CA80C}"/>
          </ac:picMkLst>
        </pc:picChg>
      </pc:sldChg>
      <pc:sldChg chg="add del">
        <pc:chgData name="Auguste Vernier" userId="161e6a2f-d39f-43e8-a728-86a3d32c18dd" providerId="ADAL" clId="{7925228B-AACB-471E-878C-47D09639614B}" dt="2022-09-09T14:41:16.760" v="2024" actId="47"/>
        <pc:sldMkLst>
          <pc:docMk/>
          <pc:sldMk cId="3578903041" sldId="374"/>
        </pc:sldMkLst>
      </pc:sldChg>
      <pc:sldChg chg="addSp delSp modSp add mod">
        <pc:chgData name="Auguste Vernier" userId="161e6a2f-d39f-43e8-a728-86a3d32c18dd" providerId="ADAL" clId="{7925228B-AACB-471E-878C-47D09639614B}" dt="2022-09-09T14:54:08.186" v="2123" actId="20577"/>
        <pc:sldMkLst>
          <pc:docMk/>
          <pc:sldMk cId="4189281115" sldId="374"/>
        </pc:sldMkLst>
        <pc:spChg chg="mod">
          <ac:chgData name="Auguste Vernier" userId="161e6a2f-d39f-43e8-a728-86a3d32c18dd" providerId="ADAL" clId="{7925228B-AACB-471E-878C-47D09639614B}" dt="2022-09-09T14:48:37.813" v="2050"/>
          <ac:spMkLst>
            <pc:docMk/>
            <pc:sldMk cId="4189281115" sldId="374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09T14:53:29.593" v="2111" actId="1076"/>
          <ac:spMkLst>
            <pc:docMk/>
            <pc:sldMk cId="4189281115" sldId="374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09T14:53:29.593" v="2111" actId="1076"/>
          <ac:spMkLst>
            <pc:docMk/>
            <pc:sldMk cId="4189281115" sldId="374"/>
            <ac:spMk id="17" creationId="{F850AE67-BF7C-3532-F182-50E08496758B}"/>
          </ac:spMkLst>
        </pc:spChg>
        <pc:spChg chg="del">
          <ac:chgData name="Auguste Vernier" userId="161e6a2f-d39f-43e8-a728-86a3d32c18dd" providerId="ADAL" clId="{7925228B-AACB-471E-878C-47D09639614B}" dt="2022-09-09T14:52:59.348" v="2104" actId="478"/>
          <ac:spMkLst>
            <pc:docMk/>
            <pc:sldMk cId="4189281115" sldId="374"/>
            <ac:spMk id="20" creationId="{1FA7D822-FD88-D048-6116-4F4E738CDA86}"/>
          </ac:spMkLst>
        </pc:spChg>
        <pc:spChg chg="del">
          <ac:chgData name="Auguste Vernier" userId="161e6a2f-d39f-43e8-a728-86a3d32c18dd" providerId="ADAL" clId="{7925228B-AACB-471E-878C-47D09639614B}" dt="2022-09-09T14:52:59.348" v="2104" actId="478"/>
          <ac:spMkLst>
            <pc:docMk/>
            <pc:sldMk cId="4189281115" sldId="374"/>
            <ac:spMk id="22" creationId="{8ECF1CF5-3CC9-5100-97A3-962E79EBFDE6}"/>
          </ac:spMkLst>
        </pc:spChg>
        <pc:spChg chg="mod">
          <ac:chgData name="Auguste Vernier" userId="161e6a2f-d39f-43e8-a728-86a3d32c18dd" providerId="ADAL" clId="{7925228B-AACB-471E-878C-47D09639614B}" dt="2022-09-09T14:42:30.898" v="2035" actId="20577"/>
          <ac:spMkLst>
            <pc:docMk/>
            <pc:sldMk cId="4189281115" sldId="374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54:08.186" v="2123" actId="20577"/>
          <ac:spMkLst>
            <pc:docMk/>
            <pc:sldMk cId="4189281115" sldId="374"/>
            <ac:spMk id="26" creationId="{CDB4F4AA-4DAB-841D-4964-43D76B6B60A4}"/>
          </ac:spMkLst>
        </pc:spChg>
        <pc:picChg chg="add mod ord modCrop">
          <ac:chgData name="Auguste Vernier" userId="161e6a2f-d39f-43e8-a728-86a3d32c18dd" providerId="ADAL" clId="{7925228B-AACB-471E-878C-47D09639614B}" dt="2022-09-09T14:47:01.649" v="2048" actId="167"/>
          <ac:picMkLst>
            <pc:docMk/>
            <pc:sldMk cId="4189281115" sldId="374"/>
            <ac:picMk id="6" creationId="{1BCC4B4E-2573-A9B5-94FF-18B29A19E1E7}"/>
          </ac:picMkLst>
        </pc:picChg>
        <pc:picChg chg="del">
          <ac:chgData name="Auguste Vernier" userId="161e6a2f-d39f-43e8-a728-86a3d32c18dd" providerId="ADAL" clId="{7925228B-AACB-471E-878C-47D09639614B}" dt="2022-09-09T14:47:03.387" v="2049" actId="478"/>
          <ac:picMkLst>
            <pc:docMk/>
            <pc:sldMk cId="4189281115" sldId="374"/>
            <ac:picMk id="9" creationId="{88486863-470C-404A-3981-58AEBE6E73AB}"/>
          </ac:picMkLst>
        </pc:picChg>
      </pc:sldChg>
      <pc:sldChg chg="addSp delSp modSp add mod ord">
        <pc:chgData name="Auguste Vernier" userId="161e6a2f-d39f-43e8-a728-86a3d32c18dd" providerId="ADAL" clId="{7925228B-AACB-471E-878C-47D09639614B}" dt="2022-09-09T14:54:04.390" v="2121" actId="20577"/>
        <pc:sldMkLst>
          <pc:docMk/>
          <pc:sldMk cId="3998724972" sldId="375"/>
        </pc:sldMkLst>
        <pc:spChg chg="mod">
          <ac:chgData name="Auguste Vernier" userId="161e6a2f-d39f-43e8-a728-86a3d32c18dd" providerId="ADAL" clId="{7925228B-AACB-471E-878C-47D09639614B}" dt="2022-09-09T14:52:07.993" v="2093" actId="20577"/>
          <ac:spMkLst>
            <pc:docMk/>
            <pc:sldMk cId="3998724972" sldId="375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09T14:52:22.914" v="2101" actId="1076"/>
          <ac:spMkLst>
            <pc:docMk/>
            <pc:sldMk cId="3998724972" sldId="375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09T14:52:22.914" v="2101" actId="1076"/>
          <ac:spMkLst>
            <pc:docMk/>
            <pc:sldMk cId="3998724972" sldId="375"/>
            <ac:spMk id="17" creationId="{F850AE67-BF7C-3532-F182-50E08496758B}"/>
          </ac:spMkLst>
        </pc:spChg>
        <pc:spChg chg="del">
          <ac:chgData name="Auguste Vernier" userId="161e6a2f-d39f-43e8-a728-86a3d32c18dd" providerId="ADAL" clId="{7925228B-AACB-471E-878C-47D09639614B}" dt="2022-09-09T14:52:31.362" v="2102" actId="478"/>
          <ac:spMkLst>
            <pc:docMk/>
            <pc:sldMk cId="3998724972" sldId="375"/>
            <ac:spMk id="20" creationId="{1FA7D822-FD88-D048-6116-4F4E738CDA86}"/>
          </ac:spMkLst>
        </pc:spChg>
        <pc:spChg chg="del">
          <ac:chgData name="Auguste Vernier" userId="161e6a2f-d39f-43e8-a728-86a3d32c18dd" providerId="ADAL" clId="{7925228B-AACB-471E-878C-47D09639614B}" dt="2022-09-09T14:52:31.362" v="2102" actId="478"/>
          <ac:spMkLst>
            <pc:docMk/>
            <pc:sldMk cId="3998724972" sldId="375"/>
            <ac:spMk id="22" creationId="{8ECF1CF5-3CC9-5100-97A3-962E79EBFDE6}"/>
          </ac:spMkLst>
        </pc:spChg>
        <pc:spChg chg="mod">
          <ac:chgData name="Auguste Vernier" userId="161e6a2f-d39f-43e8-a728-86a3d32c18dd" providerId="ADAL" clId="{7925228B-AACB-471E-878C-47D09639614B}" dt="2022-09-09T14:51:22.902" v="2077" actId="20577"/>
          <ac:spMkLst>
            <pc:docMk/>
            <pc:sldMk cId="3998724972" sldId="375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09T14:54:04.390" v="2121" actId="20577"/>
          <ac:spMkLst>
            <pc:docMk/>
            <pc:sldMk cId="3998724972" sldId="375"/>
            <ac:spMk id="26" creationId="{CDB4F4AA-4DAB-841D-4964-43D76B6B60A4}"/>
          </ac:spMkLst>
        </pc:spChg>
        <pc:picChg chg="add del">
          <ac:chgData name="Auguste Vernier" userId="161e6a2f-d39f-43e8-a728-86a3d32c18dd" providerId="ADAL" clId="{7925228B-AACB-471E-878C-47D09639614B}" dt="2022-09-09T14:51:45.443" v="2088" actId="478"/>
          <ac:picMkLst>
            <pc:docMk/>
            <pc:sldMk cId="3998724972" sldId="375"/>
            <ac:picMk id="6" creationId="{1BCC4B4E-2573-A9B5-94FF-18B29A19E1E7}"/>
          </ac:picMkLst>
        </pc:picChg>
        <pc:picChg chg="add del mod">
          <ac:chgData name="Auguste Vernier" userId="161e6a2f-d39f-43e8-a728-86a3d32c18dd" providerId="ADAL" clId="{7925228B-AACB-471E-878C-47D09639614B}" dt="2022-09-09T14:51:27.267" v="2080"/>
          <ac:picMkLst>
            <pc:docMk/>
            <pc:sldMk cId="3998724972" sldId="375"/>
            <ac:picMk id="7" creationId="{E2AF1B18-209D-DCA4-C548-7685680D1950}"/>
          </ac:picMkLst>
        </pc:picChg>
        <pc:picChg chg="add mod ord">
          <ac:chgData name="Auguste Vernier" userId="161e6a2f-d39f-43e8-a728-86a3d32c18dd" providerId="ADAL" clId="{7925228B-AACB-471E-878C-47D09639614B}" dt="2022-09-09T14:51:47.203" v="2091" actId="1037"/>
          <ac:picMkLst>
            <pc:docMk/>
            <pc:sldMk cId="3998724972" sldId="375"/>
            <ac:picMk id="11" creationId="{B07C20A6-9489-1CA5-DE1F-04BC42586696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13T09:05:56.926" v="2285" actId="20577"/>
        <pc:sldMkLst>
          <pc:docMk/>
          <pc:sldMk cId="3890514251" sldId="376"/>
        </pc:sldMkLst>
        <pc:spChg chg="mod">
          <ac:chgData name="Auguste Vernier" userId="161e6a2f-d39f-43e8-a728-86a3d32c18dd" providerId="ADAL" clId="{7925228B-AACB-471E-878C-47D09639614B}" dt="2022-09-09T15:02:38.431" v="2173" actId="20577"/>
          <ac:spMkLst>
            <pc:docMk/>
            <pc:sldMk cId="3890514251" sldId="376"/>
            <ac:spMk id="2" creationId="{00000000-0000-0000-0000-000000000000}"/>
          </ac:spMkLst>
        </pc:spChg>
        <pc:spChg chg="mod">
          <ac:chgData name="Auguste Vernier" userId="161e6a2f-d39f-43e8-a728-86a3d32c18dd" providerId="ADAL" clId="{7925228B-AACB-471E-878C-47D09639614B}" dt="2022-09-13T09:03:22.565" v="2254" actId="20577"/>
          <ac:spMkLst>
            <pc:docMk/>
            <pc:sldMk cId="3890514251" sldId="376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13T09:03:56.531" v="2275" actId="20577"/>
          <ac:spMkLst>
            <pc:docMk/>
            <pc:sldMk cId="3890514251" sldId="376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13T08:59:58.642" v="2246" actId="20577"/>
          <ac:spMkLst>
            <pc:docMk/>
            <pc:sldMk cId="3890514251" sldId="376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13T09:05:56.926" v="2285" actId="20577"/>
          <ac:spMkLst>
            <pc:docMk/>
            <pc:sldMk cId="3890514251" sldId="376"/>
            <ac:spMk id="26" creationId="{CDB4F4AA-4DAB-841D-4964-43D76B6B60A4}"/>
          </ac:spMkLst>
        </pc:spChg>
        <pc:picChg chg="del">
          <ac:chgData name="Auguste Vernier" userId="161e6a2f-d39f-43e8-a728-86a3d32c18dd" providerId="ADAL" clId="{7925228B-AACB-471E-878C-47D09639614B}" dt="2022-09-13T09:05:54.334" v="2284" actId="478"/>
          <ac:picMkLst>
            <pc:docMk/>
            <pc:sldMk cId="3890514251" sldId="376"/>
            <ac:picMk id="6" creationId="{1BCC4B4E-2573-A9B5-94FF-18B29A19E1E7}"/>
          </ac:picMkLst>
        </pc:picChg>
        <pc:picChg chg="add mod ord">
          <ac:chgData name="Auguste Vernier" userId="161e6a2f-d39f-43e8-a728-86a3d32c18dd" providerId="ADAL" clId="{7925228B-AACB-471E-878C-47D09639614B}" dt="2022-09-13T09:05:52.908" v="2283" actId="167"/>
          <ac:picMkLst>
            <pc:docMk/>
            <pc:sldMk cId="3890514251" sldId="376"/>
            <ac:picMk id="7" creationId="{090694B6-9456-AF3F-9A81-19DE7F651ADE}"/>
          </ac:picMkLst>
        </pc:picChg>
      </pc:sldChg>
      <pc:sldChg chg="addSp delSp modSp add mod ord">
        <pc:chgData name="Auguste Vernier" userId="161e6a2f-d39f-43e8-a728-86a3d32c18dd" providerId="ADAL" clId="{7925228B-AACB-471E-878C-47D09639614B}" dt="2022-09-13T09:58:38.009" v="2356" actId="20577"/>
        <pc:sldMkLst>
          <pc:docMk/>
          <pc:sldMk cId="468396795" sldId="377"/>
        </pc:sldMkLst>
        <pc:spChg chg="mod">
          <ac:chgData name="Auguste Vernier" userId="161e6a2f-d39f-43e8-a728-86a3d32c18dd" providerId="ADAL" clId="{7925228B-AACB-471E-878C-47D09639614B}" dt="2022-09-13T09:06:48.246" v="2316" actId="20577"/>
          <ac:spMkLst>
            <pc:docMk/>
            <pc:sldMk cId="468396795" sldId="377"/>
            <ac:spMk id="2" creationId="{00000000-0000-0000-0000-000000000000}"/>
          </ac:spMkLst>
        </pc:spChg>
        <pc:spChg chg="del">
          <ac:chgData name="Auguste Vernier" userId="161e6a2f-d39f-43e8-a728-86a3d32c18dd" providerId="ADAL" clId="{7925228B-AACB-471E-878C-47D09639614B}" dt="2022-09-13T09:08:24.058" v="2334" actId="478"/>
          <ac:spMkLst>
            <pc:docMk/>
            <pc:sldMk cId="468396795" sldId="377"/>
            <ac:spMk id="8" creationId="{0F731080-6FDB-B5C0-D493-87EDFCE3A4D2}"/>
          </ac:spMkLst>
        </pc:spChg>
        <pc:spChg chg="del">
          <ac:chgData name="Auguste Vernier" userId="161e6a2f-d39f-43e8-a728-86a3d32c18dd" providerId="ADAL" clId="{7925228B-AACB-471E-878C-47D09639614B}" dt="2022-09-13T09:08:24.058" v="2334" actId="478"/>
          <ac:spMkLst>
            <pc:docMk/>
            <pc:sldMk cId="468396795" sldId="377"/>
            <ac:spMk id="13" creationId="{83E1C04A-8E1C-5980-547F-45C97B3AFB88}"/>
          </ac:spMkLst>
        </pc:spChg>
        <pc:spChg chg="del">
          <ac:chgData name="Auguste Vernier" userId="161e6a2f-d39f-43e8-a728-86a3d32c18dd" providerId="ADAL" clId="{7925228B-AACB-471E-878C-47D09639614B}" dt="2022-09-13T09:08:24.058" v="2334" actId="478"/>
          <ac:spMkLst>
            <pc:docMk/>
            <pc:sldMk cId="468396795" sldId="377"/>
            <ac:spMk id="15" creationId="{7377A6DD-A59C-AC69-33B5-22BCFE97A0D2}"/>
          </ac:spMkLst>
        </pc:spChg>
        <pc:spChg chg="del">
          <ac:chgData name="Auguste Vernier" userId="161e6a2f-d39f-43e8-a728-86a3d32c18dd" providerId="ADAL" clId="{7925228B-AACB-471E-878C-47D09639614B}" dt="2022-09-13T09:08:24.058" v="2334" actId="478"/>
          <ac:spMkLst>
            <pc:docMk/>
            <pc:sldMk cId="468396795" sldId="377"/>
            <ac:spMk id="17" creationId="{F850AE67-BF7C-3532-F182-50E08496758B}"/>
          </ac:spMkLst>
        </pc:spChg>
        <pc:spChg chg="mod">
          <ac:chgData name="Auguste Vernier" userId="161e6a2f-d39f-43e8-a728-86a3d32c18dd" providerId="ADAL" clId="{7925228B-AACB-471E-878C-47D09639614B}" dt="2022-09-13T09:07:25.677" v="2324" actId="20577"/>
          <ac:spMkLst>
            <pc:docMk/>
            <pc:sldMk cId="468396795" sldId="377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13T09:06:55.320" v="2318" actId="20577"/>
          <ac:spMkLst>
            <pc:docMk/>
            <pc:sldMk cId="468396795" sldId="377"/>
            <ac:spMk id="26" creationId="{CDB4F4AA-4DAB-841D-4964-43D76B6B60A4}"/>
          </ac:spMkLst>
        </pc:spChg>
        <pc:graphicFrameChg chg="add del mod">
          <ac:chgData name="Auguste Vernier" userId="161e6a2f-d39f-43e8-a728-86a3d32c18dd" providerId="ADAL" clId="{7925228B-AACB-471E-878C-47D09639614B}" dt="2022-09-13T09:09:04.284" v="2339" actId="478"/>
          <ac:graphicFrameMkLst>
            <pc:docMk/>
            <pc:sldMk cId="468396795" sldId="377"/>
            <ac:graphicFrameMk id="14" creationId="{3E5F5290-7432-1442-F3E1-03C2BD43129A}"/>
          </ac:graphicFrameMkLst>
        </pc:graphicFrameChg>
        <pc:graphicFrameChg chg="add mod">
          <ac:chgData name="Auguste Vernier" userId="161e6a2f-d39f-43e8-a728-86a3d32c18dd" providerId="ADAL" clId="{7925228B-AACB-471E-878C-47D09639614B}" dt="2022-09-13T09:58:23.499" v="2352" actId="1076"/>
          <ac:graphicFrameMkLst>
            <pc:docMk/>
            <pc:sldMk cId="468396795" sldId="377"/>
            <ac:graphicFrameMk id="16" creationId="{3E5F5290-7432-1442-F3E1-03C2BD43129A}"/>
          </ac:graphicFrameMkLst>
        </pc:graphicFrameChg>
        <pc:graphicFrameChg chg="add mod">
          <ac:chgData name="Auguste Vernier" userId="161e6a2f-d39f-43e8-a728-86a3d32c18dd" providerId="ADAL" clId="{7925228B-AACB-471E-878C-47D09639614B}" dt="2022-09-13T09:58:38.009" v="2356" actId="20577"/>
          <ac:graphicFrameMkLst>
            <pc:docMk/>
            <pc:sldMk cId="468396795" sldId="377"/>
            <ac:graphicFrameMk id="19" creationId="{E20D00D0-0E33-4C20-643C-4B5E01B913E8}"/>
          </ac:graphicFrameMkLst>
        </pc:graphicFrameChg>
        <pc:picChg chg="add mod ord">
          <ac:chgData name="Auguste Vernier" userId="161e6a2f-d39f-43e8-a728-86a3d32c18dd" providerId="ADAL" clId="{7925228B-AACB-471E-878C-47D09639614B}" dt="2022-09-13T09:08:16.388" v="2332" actId="167"/>
          <ac:picMkLst>
            <pc:docMk/>
            <pc:sldMk cId="468396795" sldId="377"/>
            <ac:picMk id="6" creationId="{0C81FFC7-AC0D-DB60-DB7B-AC419E54613F}"/>
          </ac:picMkLst>
        </pc:picChg>
        <pc:picChg chg="del">
          <ac:chgData name="Auguste Vernier" userId="161e6a2f-d39f-43e8-a728-86a3d32c18dd" providerId="ADAL" clId="{7925228B-AACB-471E-878C-47D09639614B}" dt="2022-09-13T09:08:17.901" v="2333" actId="478"/>
          <ac:picMkLst>
            <pc:docMk/>
            <pc:sldMk cId="468396795" sldId="377"/>
            <ac:picMk id="7" creationId="{090694B6-9456-AF3F-9A81-19DE7F651ADE}"/>
          </ac:picMkLst>
        </pc:picChg>
        <pc:picChg chg="add del">
          <ac:chgData name="Auguste Vernier" userId="161e6a2f-d39f-43e8-a728-86a3d32c18dd" providerId="ADAL" clId="{7925228B-AACB-471E-878C-47D09639614B}" dt="2022-09-13T09:10:31.834" v="2343" actId="478"/>
          <ac:picMkLst>
            <pc:docMk/>
            <pc:sldMk cId="468396795" sldId="377"/>
            <ac:picMk id="11" creationId="{2BFBD924-CB7A-DA1D-8CD7-6DEF0E521925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13T15:13:20.958" v="2528" actId="20577"/>
        <pc:sldMkLst>
          <pc:docMk/>
          <pc:sldMk cId="2916068506" sldId="378"/>
        </pc:sldMkLst>
        <pc:spChg chg="mod">
          <ac:chgData name="Auguste Vernier" userId="161e6a2f-d39f-43e8-a728-86a3d32c18dd" providerId="ADAL" clId="{7925228B-AACB-471E-878C-47D09639614B}" dt="2022-09-13T15:13:20.958" v="2528" actId="20577"/>
          <ac:spMkLst>
            <pc:docMk/>
            <pc:sldMk cId="2916068506" sldId="378"/>
            <ac:spMk id="2" creationId="{00000000-0000-0000-0000-000000000000}"/>
          </ac:spMkLst>
        </pc:spChg>
        <pc:spChg chg="add del mod">
          <ac:chgData name="Auguste Vernier" userId="161e6a2f-d39f-43e8-a728-86a3d32c18dd" providerId="ADAL" clId="{7925228B-AACB-471E-878C-47D09639614B}" dt="2022-09-13T14:53:07.691" v="2378" actId="478"/>
          <ac:spMkLst>
            <pc:docMk/>
            <pc:sldMk cId="2916068506" sldId="378"/>
            <ac:spMk id="7" creationId="{1459F74D-3E34-2A54-A4FD-C0E10A49F83F}"/>
          </ac:spMkLst>
        </pc:spChg>
        <pc:spChg chg="add mod">
          <ac:chgData name="Auguste Vernier" userId="161e6a2f-d39f-43e8-a728-86a3d32c18dd" providerId="ADAL" clId="{7925228B-AACB-471E-878C-47D09639614B}" dt="2022-09-13T15:05:40.616" v="2413" actId="1076"/>
          <ac:spMkLst>
            <pc:docMk/>
            <pc:sldMk cId="2916068506" sldId="378"/>
            <ac:spMk id="9" creationId="{435CD36C-CF34-AA04-7CDC-1B4A78C99A27}"/>
          </ac:spMkLst>
        </pc:spChg>
        <pc:spChg chg="add mod">
          <ac:chgData name="Auguste Vernier" userId="161e6a2f-d39f-43e8-a728-86a3d32c18dd" providerId="ADAL" clId="{7925228B-AACB-471E-878C-47D09639614B}" dt="2022-09-13T15:05:55.298" v="2417" actId="1076"/>
          <ac:spMkLst>
            <pc:docMk/>
            <pc:sldMk cId="2916068506" sldId="378"/>
            <ac:spMk id="17" creationId="{EA628A00-0F19-9A90-31B6-134AC637209F}"/>
          </ac:spMkLst>
        </pc:spChg>
        <pc:spChg chg="del mod">
          <ac:chgData name="Auguste Vernier" userId="161e6a2f-d39f-43e8-a728-86a3d32c18dd" providerId="ADAL" clId="{7925228B-AACB-471E-878C-47D09639614B}" dt="2022-09-13T14:52:38.297" v="2375" actId="478"/>
          <ac:spMkLst>
            <pc:docMk/>
            <pc:sldMk cId="2916068506" sldId="378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13T15:05:40.616" v="2413" actId="1076"/>
          <ac:spMkLst>
            <pc:docMk/>
            <pc:sldMk cId="2916068506" sldId="378"/>
            <ac:spMk id="26" creationId="{CDB4F4AA-4DAB-841D-4964-43D76B6B60A4}"/>
          </ac:spMkLst>
        </pc:spChg>
        <pc:spChg chg="add mod">
          <ac:chgData name="Auguste Vernier" userId="161e6a2f-d39f-43e8-a728-86a3d32c18dd" providerId="ADAL" clId="{7925228B-AACB-471E-878C-47D09639614B}" dt="2022-09-13T15:07:00.407" v="2424" actId="20577"/>
          <ac:spMkLst>
            <pc:docMk/>
            <pc:sldMk cId="2916068506" sldId="378"/>
            <ac:spMk id="30" creationId="{E045DEE5-1886-BD02-B768-88530662E3D0}"/>
          </ac:spMkLst>
        </pc:spChg>
        <pc:spChg chg="add mod">
          <ac:chgData name="Auguste Vernier" userId="161e6a2f-d39f-43e8-a728-86a3d32c18dd" providerId="ADAL" clId="{7925228B-AACB-471E-878C-47D09639614B}" dt="2022-09-13T15:07:17.817" v="2429" actId="14100"/>
          <ac:spMkLst>
            <pc:docMk/>
            <pc:sldMk cId="2916068506" sldId="378"/>
            <ac:spMk id="33" creationId="{29D9A058-E76A-B74E-C8EC-64507B4043B3}"/>
          </ac:spMkLst>
        </pc:spChg>
        <pc:spChg chg="add mod">
          <ac:chgData name="Auguste Vernier" userId="161e6a2f-d39f-43e8-a728-86a3d32c18dd" providerId="ADAL" clId="{7925228B-AACB-471E-878C-47D09639614B}" dt="2022-09-13T15:09:30.808" v="2452" actId="120"/>
          <ac:spMkLst>
            <pc:docMk/>
            <pc:sldMk cId="2916068506" sldId="378"/>
            <ac:spMk id="37" creationId="{C5A9149D-6A55-2766-D39D-BC5EE46B1F02}"/>
          </ac:spMkLst>
        </pc:spChg>
        <pc:spChg chg="add mod">
          <ac:chgData name="Auguste Vernier" userId="161e6a2f-d39f-43e8-a728-86a3d32c18dd" providerId="ADAL" clId="{7925228B-AACB-471E-878C-47D09639614B}" dt="2022-09-13T15:09:14.174" v="2442" actId="1076"/>
          <ac:spMkLst>
            <pc:docMk/>
            <pc:sldMk cId="2916068506" sldId="378"/>
            <ac:spMk id="39" creationId="{FFED1E43-9B2C-0519-64EE-14F8DFDCB33B}"/>
          </ac:spMkLst>
        </pc:spChg>
        <pc:graphicFrameChg chg="add del mod">
          <ac:chgData name="Auguste Vernier" userId="161e6a2f-d39f-43e8-a728-86a3d32c18dd" providerId="ADAL" clId="{7925228B-AACB-471E-878C-47D09639614B}" dt="2022-09-13T15:02:31.420" v="2393" actId="478"/>
          <ac:graphicFrameMkLst>
            <pc:docMk/>
            <pc:sldMk cId="2916068506" sldId="378"/>
            <ac:graphicFrameMk id="14" creationId="{9D9E3EA7-3511-6624-89B6-D1C786FD0A75}"/>
          </ac:graphicFrameMkLst>
        </pc:graphicFrameChg>
        <pc:graphicFrameChg chg="add mod">
          <ac:chgData name="Auguste Vernier" userId="161e6a2f-d39f-43e8-a728-86a3d32c18dd" providerId="ADAL" clId="{7925228B-AACB-471E-878C-47D09639614B}" dt="2022-09-13T15:05:49.072" v="2416" actId="1076"/>
          <ac:graphicFrameMkLst>
            <pc:docMk/>
            <pc:sldMk cId="2916068506" sldId="378"/>
            <ac:graphicFrameMk id="15" creationId="{9D9E3EA7-3511-6624-89B6-D1C786FD0A75}"/>
          </ac:graphicFrameMkLst>
        </pc:graphicFrameChg>
        <pc:graphicFrameChg chg="del">
          <ac:chgData name="Auguste Vernier" userId="161e6a2f-d39f-43e8-a728-86a3d32c18dd" providerId="ADAL" clId="{7925228B-AACB-471E-878C-47D09639614B}" dt="2022-09-13T14:51:26.788" v="2360" actId="478"/>
          <ac:graphicFrameMkLst>
            <pc:docMk/>
            <pc:sldMk cId="2916068506" sldId="378"/>
            <ac:graphicFrameMk id="16" creationId="{3E5F5290-7432-1442-F3E1-03C2BD43129A}"/>
          </ac:graphicFrameMkLst>
        </pc:graphicFrameChg>
        <pc:graphicFrameChg chg="del">
          <ac:chgData name="Auguste Vernier" userId="161e6a2f-d39f-43e8-a728-86a3d32c18dd" providerId="ADAL" clId="{7925228B-AACB-471E-878C-47D09639614B}" dt="2022-09-13T14:51:26.788" v="2360" actId="478"/>
          <ac:graphicFrameMkLst>
            <pc:docMk/>
            <pc:sldMk cId="2916068506" sldId="378"/>
            <ac:graphicFrameMk id="19" creationId="{E20D00D0-0E33-4C20-643C-4B5E01B913E8}"/>
          </ac:graphicFrameMkLst>
        </pc:graphicFrameChg>
        <pc:picChg chg="add del">
          <ac:chgData name="Auguste Vernier" userId="161e6a2f-d39f-43e8-a728-86a3d32c18dd" providerId="ADAL" clId="{7925228B-AACB-471E-878C-47D09639614B}" dt="2022-09-13T14:54:26.066" v="2389" actId="478"/>
          <ac:picMkLst>
            <pc:docMk/>
            <pc:sldMk cId="2916068506" sldId="378"/>
            <ac:picMk id="6" creationId="{0C81FFC7-AC0D-DB60-DB7B-AC419E54613F}"/>
          </ac:picMkLst>
        </pc:picChg>
        <pc:picChg chg="add mod ord">
          <ac:chgData name="Auguste Vernier" userId="161e6a2f-d39f-43e8-a728-86a3d32c18dd" providerId="ADAL" clId="{7925228B-AACB-471E-878C-47D09639614B}" dt="2022-09-13T15:05:40.616" v="2413" actId="1076"/>
          <ac:picMkLst>
            <pc:docMk/>
            <pc:sldMk cId="2916068506" sldId="378"/>
            <ac:picMk id="13" creationId="{BF756351-6FA3-BDA8-6587-1BEE70E8F456}"/>
          </ac:picMkLst>
        </pc:picChg>
        <pc:picChg chg="add del mod">
          <ac:chgData name="Auguste Vernier" userId="161e6a2f-d39f-43e8-a728-86a3d32c18dd" providerId="ADAL" clId="{7925228B-AACB-471E-878C-47D09639614B}" dt="2022-09-13T15:07:01.793" v="2425" actId="478"/>
          <ac:picMkLst>
            <pc:docMk/>
            <pc:sldMk cId="2916068506" sldId="378"/>
            <ac:picMk id="28" creationId="{971588D5-E0C4-3037-CD0D-6CA1729D548D}"/>
          </ac:picMkLst>
        </pc:picChg>
        <pc:picChg chg="add mod">
          <ac:chgData name="Auguste Vernier" userId="161e6a2f-d39f-43e8-a728-86a3d32c18dd" providerId="ADAL" clId="{7925228B-AACB-471E-878C-47D09639614B}" dt="2022-09-13T15:08:43.029" v="2435" actId="1076"/>
          <ac:picMkLst>
            <pc:docMk/>
            <pc:sldMk cId="2916068506" sldId="378"/>
            <ac:picMk id="35" creationId="{3B3E1924-F048-E52E-D9B3-7C9FFFF97DCC}"/>
          </ac:picMkLst>
        </pc:picChg>
        <pc:cxnChg chg="del">
          <ac:chgData name="Auguste Vernier" userId="161e6a2f-d39f-43e8-a728-86a3d32c18dd" providerId="ADAL" clId="{7925228B-AACB-471E-878C-47D09639614B}" dt="2022-09-13T15:05:34.945" v="2412" actId="478"/>
          <ac:cxnSpMkLst>
            <pc:docMk/>
            <pc:sldMk cId="2916068506" sldId="378"/>
            <ac:cxnSpMk id="10" creationId="{73F90F75-930F-8466-BC01-91045B179775}"/>
          </ac:cxnSpMkLst>
        </pc:cxnChg>
        <pc:cxnChg chg="add mod">
          <ac:chgData name="Auguste Vernier" userId="161e6a2f-d39f-43e8-a728-86a3d32c18dd" providerId="ADAL" clId="{7925228B-AACB-471E-878C-47D09639614B}" dt="2022-09-13T15:05:45.979" v="2415" actId="14100"/>
          <ac:cxnSpMkLst>
            <pc:docMk/>
            <pc:sldMk cId="2916068506" sldId="378"/>
            <ac:cxnSpMk id="20" creationId="{3C2D1FD8-35EE-D3AF-C8B7-72A0DD7247AE}"/>
          </ac:cxnSpMkLst>
        </pc:cxnChg>
        <pc:cxnChg chg="add mod">
          <ac:chgData name="Auguste Vernier" userId="161e6a2f-d39f-43e8-a728-86a3d32c18dd" providerId="ADAL" clId="{7925228B-AACB-471E-878C-47D09639614B}" dt="2022-09-13T15:05:43.586" v="2414" actId="1076"/>
          <ac:cxnSpMkLst>
            <pc:docMk/>
            <pc:sldMk cId="2916068506" sldId="378"/>
            <ac:cxnSpMk id="21" creationId="{15FA5BB5-4C13-6484-5931-83F5448169FA}"/>
          </ac:cxnSpMkLst>
        </pc:cxnChg>
        <pc:cxnChg chg="add mod">
          <ac:chgData name="Auguste Vernier" userId="161e6a2f-d39f-43e8-a728-86a3d32c18dd" providerId="ADAL" clId="{7925228B-AACB-471E-878C-47D09639614B}" dt="2022-09-13T15:05:25.770" v="2410"/>
          <ac:cxnSpMkLst>
            <pc:docMk/>
            <pc:sldMk cId="2916068506" sldId="378"/>
            <ac:cxnSpMk id="22" creationId="{2B4F863A-DA80-A45B-B1CE-EE7106C2191C}"/>
          </ac:cxnSpMkLst>
        </pc:cxnChg>
      </pc:sldChg>
      <pc:sldChg chg="addSp delSp modSp add mod">
        <pc:chgData name="Auguste Vernier" userId="161e6a2f-d39f-43e8-a728-86a3d32c18dd" providerId="ADAL" clId="{7925228B-AACB-471E-878C-47D09639614B}" dt="2022-09-13T15:13:53.929" v="2586" actId="20577"/>
        <pc:sldMkLst>
          <pc:docMk/>
          <pc:sldMk cId="3676912993" sldId="379"/>
        </pc:sldMkLst>
        <pc:spChg chg="mod">
          <ac:chgData name="Auguste Vernier" userId="161e6a2f-d39f-43e8-a728-86a3d32c18dd" providerId="ADAL" clId="{7925228B-AACB-471E-878C-47D09639614B}" dt="2022-09-13T15:13:53.929" v="2586" actId="20577"/>
          <ac:spMkLst>
            <pc:docMk/>
            <pc:sldMk cId="3676912993" sldId="379"/>
            <ac:spMk id="2" creationId="{00000000-0000-0000-0000-000000000000}"/>
          </ac:spMkLst>
        </pc:spChg>
        <pc:spChg chg="mod">
          <ac:chgData name="Auguste Vernier" userId="161e6a2f-d39f-43e8-a728-86a3d32c18dd" providerId="ADAL" clId="{7925228B-AACB-471E-878C-47D09639614B}" dt="2022-09-13T15:10:48.631" v="2469"/>
          <ac:spMkLst>
            <pc:docMk/>
            <pc:sldMk cId="3676912993" sldId="379"/>
            <ac:spMk id="8" creationId="{0F731080-6FDB-B5C0-D493-87EDFCE3A4D2}"/>
          </ac:spMkLst>
        </pc:spChg>
        <pc:spChg chg="mod">
          <ac:chgData name="Auguste Vernier" userId="161e6a2f-d39f-43e8-a728-86a3d32c18dd" providerId="ADAL" clId="{7925228B-AACB-471E-878C-47D09639614B}" dt="2022-09-13T15:11:01.606" v="2471" actId="1076"/>
          <ac:spMkLst>
            <pc:docMk/>
            <pc:sldMk cId="3676912993" sldId="379"/>
            <ac:spMk id="15" creationId="{7377A6DD-A59C-AC69-33B5-22BCFE97A0D2}"/>
          </ac:spMkLst>
        </pc:spChg>
        <pc:spChg chg="mod">
          <ac:chgData name="Auguste Vernier" userId="161e6a2f-d39f-43e8-a728-86a3d32c18dd" providerId="ADAL" clId="{7925228B-AACB-471E-878C-47D09639614B}" dt="2022-09-13T15:11:01.606" v="2471" actId="1076"/>
          <ac:spMkLst>
            <pc:docMk/>
            <pc:sldMk cId="3676912993" sldId="379"/>
            <ac:spMk id="17" creationId="{F850AE67-BF7C-3532-F182-50E08496758B}"/>
          </ac:spMkLst>
        </pc:spChg>
        <pc:spChg chg="mod">
          <ac:chgData name="Auguste Vernier" userId="161e6a2f-d39f-43e8-a728-86a3d32c18dd" providerId="ADAL" clId="{7925228B-AACB-471E-878C-47D09639614B}" dt="2022-09-13T15:10:35.950" v="2466" actId="20577"/>
          <ac:spMkLst>
            <pc:docMk/>
            <pc:sldMk cId="3676912993" sldId="379"/>
            <ac:spMk id="24" creationId="{B79DCE84-6F47-A19C-D69D-7F288DB9FB8F}"/>
          </ac:spMkLst>
        </pc:spChg>
        <pc:spChg chg="mod">
          <ac:chgData name="Auguste Vernier" userId="161e6a2f-d39f-43e8-a728-86a3d32c18dd" providerId="ADAL" clId="{7925228B-AACB-471E-878C-47D09639614B}" dt="2022-09-13T15:10:38.556" v="2468" actId="20577"/>
          <ac:spMkLst>
            <pc:docMk/>
            <pc:sldMk cId="3676912993" sldId="379"/>
            <ac:spMk id="26" creationId="{CDB4F4AA-4DAB-841D-4964-43D76B6B60A4}"/>
          </ac:spMkLst>
        </pc:spChg>
        <pc:picChg chg="del">
          <ac:chgData name="Auguste Vernier" userId="161e6a2f-d39f-43e8-a728-86a3d32c18dd" providerId="ADAL" clId="{7925228B-AACB-471E-878C-47D09639614B}" dt="2022-09-13T15:10:23.492" v="2456" actId="478"/>
          <ac:picMkLst>
            <pc:docMk/>
            <pc:sldMk cId="3676912993" sldId="379"/>
            <ac:picMk id="6" creationId="{1BCC4B4E-2573-A9B5-94FF-18B29A19E1E7}"/>
          </ac:picMkLst>
        </pc:picChg>
        <pc:picChg chg="add del">
          <ac:chgData name="Auguste Vernier" userId="161e6a2f-d39f-43e8-a728-86a3d32c18dd" providerId="ADAL" clId="{7925228B-AACB-471E-878C-47D09639614B}" dt="2022-09-13T15:12:08.790" v="2479" actId="478"/>
          <ac:picMkLst>
            <pc:docMk/>
            <pc:sldMk cId="3676912993" sldId="379"/>
            <ac:picMk id="7" creationId="{07C79908-75D9-38C9-5045-A141BF982509}"/>
          </ac:picMkLst>
        </pc:picChg>
        <pc:picChg chg="add mod ord">
          <ac:chgData name="Auguste Vernier" userId="161e6a2f-d39f-43e8-a728-86a3d32c18dd" providerId="ADAL" clId="{7925228B-AACB-471E-878C-47D09639614B}" dt="2022-09-13T15:12:07.220" v="2478" actId="167"/>
          <ac:picMkLst>
            <pc:docMk/>
            <pc:sldMk cId="3676912993" sldId="379"/>
            <ac:picMk id="11" creationId="{65BAAB9C-DB5A-77CE-CE6A-58C0ACDCA683}"/>
          </ac:picMkLst>
        </pc:picChg>
      </pc:sldChg>
      <pc:sldChg chg="addSp delSp modSp add mod">
        <pc:chgData name="Auguste Vernier" userId="161e6a2f-d39f-43e8-a728-86a3d32c18dd" providerId="ADAL" clId="{7925228B-AACB-471E-878C-47D09639614B}" dt="2022-09-13T15:21:07.039" v="2613" actId="478"/>
        <pc:sldMkLst>
          <pc:docMk/>
          <pc:sldMk cId="3749528582" sldId="380"/>
        </pc:sldMkLst>
        <pc:spChg chg="mod">
          <ac:chgData name="Auguste Vernier" userId="161e6a2f-d39f-43e8-a728-86a3d32c18dd" providerId="ADAL" clId="{7925228B-AACB-471E-878C-47D09639614B}" dt="2022-09-13T15:13:39.837" v="2551" actId="6549"/>
          <ac:spMkLst>
            <pc:docMk/>
            <pc:sldMk cId="3749528582" sldId="380"/>
            <ac:spMk id="2" creationId="{00000000-0000-0000-0000-000000000000}"/>
          </ac:spMkLst>
        </pc:spChg>
        <pc:spChg chg="add">
          <ac:chgData name="Auguste Vernier" userId="161e6a2f-d39f-43e8-a728-86a3d32c18dd" providerId="ADAL" clId="{7925228B-AACB-471E-878C-47D09639614B}" dt="2022-09-13T15:19:11.137" v="2601" actId="22"/>
          <ac:spMkLst>
            <pc:docMk/>
            <pc:sldMk cId="3749528582" sldId="380"/>
            <ac:spMk id="8" creationId="{6AAA381A-7906-8211-36EE-08258387D82C}"/>
          </ac:spMkLst>
        </pc:spChg>
        <pc:spChg chg="del mod">
          <ac:chgData name="Auguste Vernier" userId="161e6a2f-d39f-43e8-a728-86a3d32c18dd" providerId="ADAL" clId="{7925228B-AACB-471E-878C-47D09639614B}" dt="2022-09-13T15:12:55.007" v="2502" actId="478"/>
          <ac:spMkLst>
            <pc:docMk/>
            <pc:sldMk cId="3749528582" sldId="380"/>
            <ac:spMk id="9" creationId="{435CD36C-CF34-AA04-7CDC-1B4A78C99A27}"/>
          </ac:spMkLst>
        </pc:spChg>
        <pc:spChg chg="add mod">
          <ac:chgData name="Auguste Vernier" userId="161e6a2f-d39f-43e8-a728-86a3d32c18dd" providerId="ADAL" clId="{7925228B-AACB-471E-878C-47D09639614B}" dt="2022-09-13T15:19:40.722" v="2608" actId="20577"/>
          <ac:spMkLst>
            <pc:docMk/>
            <pc:sldMk cId="3749528582" sldId="380"/>
            <ac:spMk id="11" creationId="{4827F266-575F-8285-FE33-B71403AA8AC2}"/>
          </ac:spMkLst>
        </pc:spChg>
        <pc:spChg chg="del">
          <ac:chgData name="Auguste Vernier" userId="161e6a2f-d39f-43e8-a728-86a3d32c18dd" providerId="ADAL" clId="{7925228B-AACB-471E-878C-47D09639614B}" dt="2022-09-13T15:13:34.434" v="2529" actId="478"/>
          <ac:spMkLst>
            <pc:docMk/>
            <pc:sldMk cId="3749528582" sldId="380"/>
            <ac:spMk id="17" creationId="{EA628A00-0F19-9A90-31B6-134AC637209F}"/>
          </ac:spMkLst>
        </pc:spChg>
        <pc:spChg chg="add mod">
          <ac:chgData name="Auguste Vernier" userId="161e6a2f-d39f-43e8-a728-86a3d32c18dd" providerId="ADAL" clId="{7925228B-AACB-471E-878C-47D09639614B}" dt="2022-09-13T15:19:34.535" v="2606" actId="1076"/>
          <ac:spMkLst>
            <pc:docMk/>
            <pc:sldMk cId="3749528582" sldId="380"/>
            <ac:spMk id="24" creationId="{856C75A5-CB09-1B0D-A901-AE0F34583318}"/>
          </ac:spMkLst>
        </pc:spChg>
        <pc:spChg chg="del mod">
          <ac:chgData name="Auguste Vernier" userId="161e6a2f-d39f-43e8-a728-86a3d32c18dd" providerId="ADAL" clId="{7925228B-AACB-471E-878C-47D09639614B}" dt="2022-09-13T15:12:55.007" v="2502" actId="478"/>
          <ac:spMkLst>
            <pc:docMk/>
            <pc:sldMk cId="3749528582" sldId="380"/>
            <ac:spMk id="26" creationId="{CDB4F4AA-4DAB-841D-4964-43D76B6B60A4}"/>
          </ac:spMkLst>
        </pc:spChg>
        <pc:spChg chg="del">
          <ac:chgData name="Auguste Vernier" userId="161e6a2f-d39f-43e8-a728-86a3d32c18dd" providerId="ADAL" clId="{7925228B-AACB-471E-878C-47D09639614B}" dt="2022-09-13T15:12:39.637" v="2498" actId="478"/>
          <ac:spMkLst>
            <pc:docMk/>
            <pc:sldMk cId="3749528582" sldId="380"/>
            <ac:spMk id="30" creationId="{E045DEE5-1886-BD02-B768-88530662E3D0}"/>
          </ac:spMkLst>
        </pc:spChg>
        <pc:spChg chg="del mod">
          <ac:chgData name="Auguste Vernier" userId="161e6a2f-d39f-43e8-a728-86a3d32c18dd" providerId="ADAL" clId="{7925228B-AACB-471E-878C-47D09639614B}" dt="2022-09-13T15:12:40.159" v="2499" actId="478"/>
          <ac:spMkLst>
            <pc:docMk/>
            <pc:sldMk cId="3749528582" sldId="380"/>
            <ac:spMk id="33" creationId="{29D9A058-E76A-B74E-C8EC-64507B4043B3}"/>
          </ac:spMkLst>
        </pc:spChg>
        <pc:spChg chg="del mod">
          <ac:chgData name="Auguste Vernier" userId="161e6a2f-d39f-43e8-a728-86a3d32c18dd" providerId="ADAL" clId="{7925228B-AACB-471E-878C-47D09639614B}" dt="2022-09-13T15:12:38.509" v="2496" actId="478"/>
          <ac:spMkLst>
            <pc:docMk/>
            <pc:sldMk cId="3749528582" sldId="380"/>
            <ac:spMk id="37" creationId="{C5A9149D-6A55-2766-D39D-BC5EE46B1F02}"/>
          </ac:spMkLst>
        </pc:spChg>
        <pc:spChg chg="del">
          <ac:chgData name="Auguste Vernier" userId="161e6a2f-d39f-43e8-a728-86a3d32c18dd" providerId="ADAL" clId="{7925228B-AACB-471E-878C-47D09639614B}" dt="2022-09-13T15:12:37.508" v="2495" actId="478"/>
          <ac:spMkLst>
            <pc:docMk/>
            <pc:sldMk cId="3749528582" sldId="380"/>
            <ac:spMk id="39" creationId="{FFED1E43-9B2C-0519-64EE-14F8DFDCB33B}"/>
          </ac:spMkLst>
        </pc:spChg>
        <pc:graphicFrameChg chg="del">
          <ac:chgData name="Auguste Vernier" userId="161e6a2f-d39f-43e8-a728-86a3d32c18dd" providerId="ADAL" clId="{7925228B-AACB-471E-878C-47D09639614B}" dt="2022-09-13T15:12:56.798" v="2503" actId="478"/>
          <ac:graphicFrameMkLst>
            <pc:docMk/>
            <pc:sldMk cId="3749528582" sldId="380"/>
            <ac:graphicFrameMk id="15" creationId="{9D9E3EA7-3511-6624-89B6-D1C786FD0A75}"/>
          </ac:graphicFrameMkLst>
        </pc:graphicFrameChg>
        <pc:graphicFrameChg chg="add mod">
          <ac:chgData name="Auguste Vernier" userId="161e6a2f-d39f-43e8-a728-86a3d32c18dd" providerId="ADAL" clId="{7925228B-AACB-471E-878C-47D09639614B}" dt="2022-09-13T15:19:34.535" v="2606" actId="1076"/>
          <ac:graphicFrameMkLst>
            <pc:docMk/>
            <pc:sldMk cId="3749528582" sldId="380"/>
            <ac:graphicFrameMk id="19" creationId="{D6C360B6-081E-BF22-D005-64438006F215}"/>
          </ac:graphicFrameMkLst>
        </pc:graphicFrameChg>
        <pc:picChg chg="add del">
          <ac:chgData name="Auguste Vernier" userId="161e6a2f-d39f-43e8-a728-86a3d32c18dd" providerId="ADAL" clId="{7925228B-AACB-471E-878C-47D09639614B}" dt="2022-09-13T15:21:07.039" v="2613" actId="478"/>
          <ac:picMkLst>
            <pc:docMk/>
            <pc:sldMk cId="3749528582" sldId="380"/>
            <ac:picMk id="6" creationId="{CA912FB3-CBDB-C036-5B4B-C9559FC02A11}"/>
          </ac:picMkLst>
        </pc:picChg>
        <pc:picChg chg="del mod">
          <ac:chgData name="Auguste Vernier" userId="161e6a2f-d39f-43e8-a728-86a3d32c18dd" providerId="ADAL" clId="{7925228B-AACB-471E-878C-47D09639614B}" dt="2022-09-13T15:12:55.007" v="2502" actId="478"/>
          <ac:picMkLst>
            <pc:docMk/>
            <pc:sldMk cId="3749528582" sldId="380"/>
            <ac:picMk id="13" creationId="{BF756351-6FA3-BDA8-6587-1BEE70E8F456}"/>
          </ac:picMkLst>
        </pc:picChg>
        <pc:picChg chg="del">
          <ac:chgData name="Auguste Vernier" userId="161e6a2f-d39f-43e8-a728-86a3d32c18dd" providerId="ADAL" clId="{7925228B-AACB-471E-878C-47D09639614B}" dt="2022-09-13T15:12:41.081" v="2500" actId="478"/>
          <ac:picMkLst>
            <pc:docMk/>
            <pc:sldMk cId="3749528582" sldId="380"/>
            <ac:picMk id="35" creationId="{3B3E1924-F048-E52E-D9B3-7C9FFFF97DCC}"/>
          </ac:picMkLst>
        </pc:picChg>
        <pc:cxnChg chg="add mod">
          <ac:chgData name="Auguste Vernier" userId="161e6a2f-d39f-43e8-a728-86a3d32c18dd" providerId="ADAL" clId="{7925228B-AACB-471E-878C-47D09639614B}" dt="2022-09-13T15:19:19.206" v="2603"/>
          <ac:cxnSpMkLst>
            <pc:docMk/>
            <pc:sldMk cId="3749528582" sldId="380"/>
            <ac:cxnSpMk id="14" creationId="{C1FD26CA-F3D4-9048-8D91-D9C8CC6B65FD}"/>
          </ac:cxnSpMkLst>
        </pc:cxnChg>
        <pc:cxnChg chg="del">
          <ac:chgData name="Auguste Vernier" userId="161e6a2f-d39f-43e8-a728-86a3d32c18dd" providerId="ADAL" clId="{7925228B-AACB-471E-878C-47D09639614B}" dt="2022-09-13T15:12:34.998" v="2492" actId="478"/>
          <ac:cxnSpMkLst>
            <pc:docMk/>
            <pc:sldMk cId="3749528582" sldId="380"/>
            <ac:cxnSpMk id="20" creationId="{3C2D1FD8-35EE-D3AF-C8B7-72A0DD7247AE}"/>
          </ac:cxnSpMkLst>
        </pc:cxnChg>
        <pc:cxnChg chg="del">
          <ac:chgData name="Auguste Vernier" userId="161e6a2f-d39f-43e8-a728-86a3d32c18dd" providerId="ADAL" clId="{7925228B-AACB-471E-878C-47D09639614B}" dt="2022-09-13T15:12:36.046" v="2493" actId="478"/>
          <ac:cxnSpMkLst>
            <pc:docMk/>
            <pc:sldMk cId="3749528582" sldId="380"/>
            <ac:cxnSpMk id="21" creationId="{15FA5BB5-4C13-6484-5931-83F5448169FA}"/>
          </ac:cxnSpMkLst>
        </pc:cxnChg>
        <pc:cxnChg chg="del">
          <ac:chgData name="Auguste Vernier" userId="161e6a2f-d39f-43e8-a728-86a3d32c18dd" providerId="ADAL" clId="{7925228B-AACB-471E-878C-47D09639614B}" dt="2022-09-13T15:19:18.990" v="2602" actId="478"/>
          <ac:cxnSpMkLst>
            <pc:docMk/>
            <pc:sldMk cId="3749528582" sldId="380"/>
            <ac:cxnSpMk id="22" creationId="{2B4F863A-DA80-A45B-B1CE-EE7106C2191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0DB7E-F4D5-474C-A5C0-942C21A18D8B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97885-4FF4-4AAB-BF4C-4BF0192209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59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977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439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1061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708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008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7044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277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618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1715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7170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800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907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3690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365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4225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6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721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2DD76-C9F1-CF46-B270-E719285C672D}" type="slidenum"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9209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C5B33-B471-83AA-4FAE-00F41F088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1D0A388-CA66-F902-5567-478D00AE3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23B9CE-431E-CBC7-1DE5-079B94A1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560C8E-3339-FB26-655A-CC2B701CE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041654-4709-27ED-0302-96633345E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80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21CE31-6CE9-23D9-4897-8C88992A3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3B37B13-066D-BB0E-60CA-936B25DF4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D69B0-2737-983D-3EBF-26826ADC5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A1CFB4-5085-8071-C6B1-471F00D6E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E54140-8BFA-608D-FBFD-F6D236610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206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DD9415-3C19-4021-FCCB-5329D3249F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86CEC5-9087-DE74-4C33-B8B70D8E1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90180-19C8-5BD1-836C-C0DFBBC46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C989A2-FBDA-14D9-A373-D7D9A43E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65057E-BFB5-F313-23B6-4585CBBA1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5538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16"/>
            <a:ext cx="12179300" cy="6851235"/>
          </a:xfrm>
          <a:custGeom>
            <a:avLst/>
            <a:gdLst/>
            <a:ahLst/>
            <a:cxnLst/>
            <a:rect l="l" t="t" r="r" b="b"/>
            <a:pathLst>
              <a:path w="9134475" h="5144770">
                <a:moveTo>
                  <a:pt x="0" y="5144389"/>
                </a:moveTo>
                <a:lnTo>
                  <a:pt x="9134284" y="5144389"/>
                </a:lnTo>
                <a:lnTo>
                  <a:pt x="9134284" y="0"/>
                </a:lnTo>
                <a:lnTo>
                  <a:pt x="0" y="0"/>
                </a:lnTo>
                <a:lnTo>
                  <a:pt x="0" y="5144389"/>
                </a:lnTo>
                <a:close/>
              </a:path>
            </a:pathLst>
          </a:custGeom>
          <a:solidFill>
            <a:srgbClr val="00183A"/>
          </a:solidFill>
        </p:spPr>
        <p:txBody>
          <a:bodyPr wrap="square" lIns="0" tIns="0" rIns="0" bIns="0" rtlCol="0"/>
          <a:lstStyle/>
          <a:p>
            <a:endParaRPr sz="2397"/>
          </a:p>
        </p:txBody>
      </p:sp>
    </p:spTree>
    <p:extLst>
      <p:ext uri="{BB962C8B-B14F-4D97-AF65-F5344CB8AC3E}">
        <p14:creationId xmlns:p14="http://schemas.microsoft.com/office/powerpoint/2010/main" val="4137120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F4A341-1A4F-4307-4752-7347A973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9B8DC6-23BA-6483-C95F-89EBF8789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987793-1160-276E-BCCE-DD65B1EB4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4649BB-4047-0DA6-0624-526C4EB17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ECED82-D05A-F4C6-9C19-40E96DAF7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1382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3971A4-B542-549F-A6DE-97D01915D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9A1DEE-4671-667B-1DAE-A467C879D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EB04673-6882-39D9-E968-2BB573C03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F86008-F382-E1C0-BC8B-0927F817E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BEE856-0F85-FD1F-0142-FC97F1AAC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65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B052BF-EE51-981B-3923-14E77B356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5CC8E2-583F-0460-949A-0FE4785A5E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DE0F115-9622-08D8-17AF-C93AFE9DC2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0BC093-079E-0821-7EBF-2A0C2C5D3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A4D5A7-3237-E3D2-0059-ECB87A2EF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784AFB-8280-1406-445A-EF24AD6D9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010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27097A-521C-BA38-86D3-2A6304386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BBBDBFA-0DD6-2D67-149D-5DBCD4043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691534-E72A-A2A1-1FAE-6FCDEF050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CB97DB-A903-17F5-4AFE-C560F4C6C1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7FAC703-9407-5D93-5E40-4BABCC0E05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27539D4-AFBF-B7E8-B14A-2C9250E48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75D4B5A-39F8-A610-DC10-1702B4DA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5EDA069-2820-3857-0B34-F1757876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6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4FE630-1435-4B6F-3459-495BB814B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A03EEA9-0408-3120-E8DB-37D8FBE3B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212539D-BD69-F728-2E3D-0AFCAE3C2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1085B1-DA3E-15C9-B9AE-FFBAD761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7321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077DCFC-E81E-74E7-24C3-374F1A7B0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6B79081-6E8F-791D-50BA-34685FC5A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53412D-7BE1-2817-81FB-D735C44D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41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BDD78-856D-DAD1-7AF2-61262865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6956B9-FC9A-8F41-43AC-BB5A2A81C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EDF864-A2CC-FFF4-8FB7-F573CC8A50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21D46A2-B07D-76CA-E10E-BA2ED83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E6F815-56F5-2C67-898B-7A9744EBF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73EC8B-829F-3DF2-F3EE-EB2597B2D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543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FBCE12-1500-4CC9-C978-A4F2D8713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5353F3F-D65B-879A-35EF-596C8D4FF3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375D71F-A1FD-29F3-30ED-81BBD9811E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3D1E0C-6BBB-4B59-E8D0-899DB0355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C1F1C3-C84A-71DA-1613-8DFC39BAC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47C647A-D111-B5E6-629E-6F936AEF1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45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7473E9C-71C3-6176-67A8-909D92BF5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89216D-E209-CAA8-3CDE-E328F5D9B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4C90EA-B478-AA6E-DDD5-3A4979D635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14564-C1E8-40D4-9A9E-0D74E0762629}" type="datetimeFigureOut">
              <a:rPr lang="fr-FR" smtClean="0"/>
              <a:t>14/09/2022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665FCD-50B1-4CF9-3505-E1E6B2E1D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75F184-F8DF-F4C4-A281-D2832A3ADF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ADAC-9939-4B0B-AF61-A9EC9A6247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10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47AEFAA4-C535-EE44-842D-CB28EB33D609}"/>
              </a:ext>
            </a:extLst>
          </p:cNvPr>
          <p:cNvSpPr txBox="1">
            <a:spLocks/>
          </p:cNvSpPr>
          <p:nvPr/>
        </p:nvSpPr>
        <p:spPr>
          <a:xfrm>
            <a:off x="3158533" y="299434"/>
            <a:ext cx="8426663" cy="528544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>
              <a:spcBef>
                <a:spcPts val="127"/>
              </a:spcBef>
            </a:pPr>
            <a:r>
              <a:rPr lang="fr-FR" sz="3329" b="1" kern="0" spc="-7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B1B631-76B2-B01C-A1F2-73FDBC803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970" y="2809561"/>
            <a:ext cx="803844" cy="803844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F6FF3A49-3FA2-4213-8FBE-8C4D2385457C}"/>
              </a:ext>
            </a:extLst>
          </p:cNvPr>
          <p:cNvSpPr txBox="1">
            <a:spLocks/>
          </p:cNvSpPr>
          <p:nvPr/>
        </p:nvSpPr>
        <p:spPr>
          <a:xfrm>
            <a:off x="645004" y="3821172"/>
            <a:ext cx="2067776" cy="385556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 algn="ctr">
              <a:spcBef>
                <a:spcPts val="127"/>
              </a:spcBef>
            </a:pPr>
            <a:r>
              <a:rPr lang="fr-FR" sz="2400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XX/XX/XX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9D9BB0-EB75-E6EE-7B44-BE6A2010B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89" y="2809560"/>
            <a:ext cx="803845" cy="803845"/>
          </a:xfrm>
          <a:prstGeom prst="rect">
            <a:avLst/>
          </a:prstGeom>
        </p:spPr>
      </p:pic>
      <p:sp>
        <p:nvSpPr>
          <p:cNvPr id="12" name="object 3">
            <a:extLst>
              <a:ext uri="{FF2B5EF4-FFF2-40B4-BE49-F238E27FC236}">
                <a16:creationId xmlns:a16="http://schemas.microsoft.com/office/drawing/2014/main" id="{CC1DA52A-6D42-15A6-C969-DFBBF5132411}"/>
              </a:ext>
            </a:extLst>
          </p:cNvPr>
          <p:cNvSpPr txBox="1">
            <a:spLocks/>
          </p:cNvSpPr>
          <p:nvPr/>
        </p:nvSpPr>
        <p:spPr>
          <a:xfrm>
            <a:off x="3367121" y="3821172"/>
            <a:ext cx="2067776" cy="2032160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 algn="ctr">
              <a:spcBef>
                <a:spcPts val="127"/>
              </a:spcBef>
            </a:pPr>
            <a:r>
              <a:rPr lang="fr-FR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XX/XX/XX</a:t>
            </a:r>
          </a:p>
          <a:p>
            <a:pPr marL="35516" algn="ctr">
              <a:spcBef>
                <a:spcPts val="127"/>
              </a:spcBef>
            </a:pPr>
            <a:r>
              <a:rPr lang="fr-FR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</a:p>
          <a:p>
            <a:pPr marL="35516" algn="ctr">
              <a:spcBef>
                <a:spcPts val="127"/>
              </a:spcBef>
            </a:pPr>
            <a:r>
              <a:rPr lang="fr-FR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XX/XX/XX</a:t>
            </a:r>
          </a:p>
          <a:p>
            <a:pPr marL="35516" algn="ctr">
              <a:spcBef>
                <a:spcPts val="127"/>
              </a:spcBef>
            </a:pPr>
            <a:endParaRPr lang="fr-FR" kern="0" spc="-7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16" algn="ctr">
              <a:spcBef>
                <a:spcPts val="127"/>
              </a:spcBef>
            </a:pPr>
            <a:r>
              <a:rPr lang="fr-FR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répondants</a:t>
            </a:r>
          </a:p>
          <a:p>
            <a:pPr marL="35516" algn="ctr">
              <a:spcBef>
                <a:spcPts val="127"/>
              </a:spcBef>
            </a:pPr>
            <a:endParaRPr lang="fr-FR" kern="0" spc="-7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16" algn="ctr">
              <a:spcBef>
                <a:spcPts val="127"/>
              </a:spcBef>
            </a:pPr>
            <a:r>
              <a:rPr lang="fr-FR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 minutes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35C25D86-8706-5F55-467B-C88B770CAA74}"/>
              </a:ext>
            </a:extLst>
          </p:cNvPr>
          <p:cNvSpPr/>
          <p:nvPr/>
        </p:nvSpPr>
        <p:spPr>
          <a:xfrm>
            <a:off x="880844" y="2178643"/>
            <a:ext cx="1585518" cy="287512"/>
          </a:xfrm>
          <a:prstGeom prst="roundRect">
            <a:avLst/>
          </a:prstGeom>
          <a:solidFill>
            <a:srgbClr val="00368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Texte</a:t>
            </a: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F75AE34-B301-13E6-C7B5-4432BBFEEB6C}"/>
              </a:ext>
            </a:extLst>
          </p:cNvPr>
          <p:cNvSpPr/>
          <p:nvPr/>
        </p:nvSpPr>
        <p:spPr>
          <a:xfrm>
            <a:off x="3608250" y="2178643"/>
            <a:ext cx="1585518" cy="287512"/>
          </a:xfrm>
          <a:prstGeom prst="roundRect">
            <a:avLst/>
          </a:prstGeom>
          <a:solidFill>
            <a:srgbClr val="00368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Texte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ADD50E3-9C1C-FDCD-885F-1D568F48AB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204" y="2809560"/>
            <a:ext cx="803845" cy="803845"/>
          </a:xfrm>
          <a:prstGeom prst="rect">
            <a:avLst/>
          </a:prstGeom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36C6B7D2-7F09-3658-9B10-C0B37B4D1B8D}"/>
              </a:ext>
            </a:extLst>
          </p:cNvPr>
          <p:cNvSpPr/>
          <p:nvPr/>
        </p:nvSpPr>
        <p:spPr>
          <a:xfrm>
            <a:off x="6330367" y="2172713"/>
            <a:ext cx="1585518" cy="287512"/>
          </a:xfrm>
          <a:prstGeom prst="roundRect">
            <a:avLst/>
          </a:prstGeom>
          <a:solidFill>
            <a:srgbClr val="00368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Texte</a:t>
            </a:r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2CE59C98-AE90-B4E1-1DDE-1CD7441D14D1}"/>
              </a:ext>
            </a:extLst>
          </p:cNvPr>
          <p:cNvSpPr txBox="1">
            <a:spLocks/>
          </p:cNvSpPr>
          <p:nvPr/>
        </p:nvSpPr>
        <p:spPr>
          <a:xfrm>
            <a:off x="6089238" y="3821172"/>
            <a:ext cx="2067776" cy="385556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 algn="ctr">
              <a:spcBef>
                <a:spcPts val="127"/>
              </a:spcBef>
            </a:pPr>
            <a:r>
              <a:rPr lang="fr-FR" sz="2400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XX/XX/XX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6F25468-70B5-EAA6-31FA-8A93EA2A90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894" y="2807862"/>
            <a:ext cx="870698" cy="870698"/>
          </a:xfrm>
          <a:prstGeom prst="rect">
            <a:avLst/>
          </a:prstGeom>
        </p:spPr>
      </p:pic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6F38A46A-B039-2E39-C5A3-775C4C120CF2}"/>
              </a:ext>
            </a:extLst>
          </p:cNvPr>
          <p:cNvSpPr/>
          <p:nvPr/>
        </p:nvSpPr>
        <p:spPr>
          <a:xfrm>
            <a:off x="9052484" y="1979802"/>
            <a:ext cx="1585518" cy="647495"/>
          </a:xfrm>
          <a:prstGeom prst="roundRect">
            <a:avLst/>
          </a:prstGeom>
          <a:solidFill>
            <a:srgbClr val="00368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Texte</a:t>
            </a:r>
          </a:p>
        </p:txBody>
      </p:sp>
      <p:sp>
        <p:nvSpPr>
          <p:cNvPr id="27" name="object 3">
            <a:extLst>
              <a:ext uri="{FF2B5EF4-FFF2-40B4-BE49-F238E27FC236}">
                <a16:creationId xmlns:a16="http://schemas.microsoft.com/office/drawing/2014/main" id="{B176D02C-2136-8C8D-BFFB-B87D074D8E5B}"/>
              </a:ext>
            </a:extLst>
          </p:cNvPr>
          <p:cNvSpPr txBox="1">
            <a:spLocks/>
          </p:cNvSpPr>
          <p:nvPr/>
        </p:nvSpPr>
        <p:spPr>
          <a:xfrm>
            <a:off x="8811355" y="3821172"/>
            <a:ext cx="2067776" cy="385556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 algn="ctr">
              <a:spcBef>
                <a:spcPts val="127"/>
              </a:spcBef>
            </a:pPr>
            <a:r>
              <a:rPr lang="fr-FR" sz="2400" kern="0" spc="-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XX/XX/XX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BAE36D-8595-EC3D-417F-7A5FB3C64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535" y="5468323"/>
            <a:ext cx="385009" cy="38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06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10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12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257541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12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313382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12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12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D49F81-45DC-8F88-A32E-6150503CA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839" y="970798"/>
            <a:ext cx="582383" cy="58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41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D46338D-1CB4-410C-8D51-F9AAD6A7D7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873" y="970797"/>
            <a:ext cx="538349" cy="538349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11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13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677729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15DD2F7-41B8-D5EB-0779-03F2485B3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838" y="970798"/>
            <a:ext cx="582383" cy="582383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12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14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14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513925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B07C20A6-9489-1CA5-DE1F-04BC42586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066" y="976059"/>
            <a:ext cx="546716" cy="546716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13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2936896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15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2992737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15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99872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BCC4B4E-2573-A9B5-94FF-18B29A19E1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" t="4731" r="4780" b="5024"/>
          <a:stretch/>
        </p:blipFill>
        <p:spPr>
          <a:xfrm>
            <a:off x="7439890" y="989684"/>
            <a:ext cx="535687" cy="53309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14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16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192888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16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248729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16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189281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horloge, jauge&#10;&#10;Description générée automatiquement">
            <a:extLst>
              <a:ext uri="{FF2B5EF4-FFF2-40B4-BE49-F238E27FC236}">
                <a16:creationId xmlns:a16="http://schemas.microsoft.com/office/drawing/2014/main" id="{090694B6-9456-AF3F-9A81-19DE7F651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90" y="989684"/>
            <a:ext cx="535687" cy="535687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15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192888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3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248729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Question 3</a:t>
            </a:r>
            <a:endParaRPr lang="fr-FR" sz="1600" kern="0" dirty="0">
              <a:solidFill>
                <a:srgbClr val="00183A"/>
              </a:solidFill>
            </a:endParaRP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90514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C81FFC7-AC0D-DB60-DB7B-AC419E546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89" y="989685"/>
            <a:ext cx="535688" cy="53568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16</a:t>
            </a:fld>
            <a:endParaRPr lang="fr-FR" sz="2397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Question 20</a:t>
            </a:r>
            <a:endParaRPr lang="fr-FR" sz="1600" kern="0" dirty="0">
              <a:solidFill>
                <a:srgbClr val="00183A"/>
              </a:solidFill>
            </a:endParaRP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20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DEFAA9B-A6B5-A9F0-4991-320C3EF09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683" y="2083784"/>
            <a:ext cx="5861564" cy="431415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9351DC5-40DA-BC64-C282-27A18AF1C5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4975" y="363830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96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BF756351-6FA3-BDA8-6587-1BEE70E8F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471" y="1108644"/>
            <a:ext cx="535688" cy="53568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17</a:t>
            </a:fld>
            <a:endParaRPr lang="fr-FR" sz="2397"/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1015669" y="1246449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21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CD36C-CF34-AA04-7CDC-1B4A78C99A27}"/>
              </a:ext>
            </a:extLst>
          </p:cNvPr>
          <p:cNvSpPr/>
          <p:nvPr/>
        </p:nvSpPr>
        <p:spPr>
          <a:xfrm>
            <a:off x="1543631" y="1093797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Question 21</a:t>
            </a:r>
            <a:endParaRPr lang="fr-FR" sz="1600" kern="0" dirty="0">
              <a:solidFill>
                <a:srgbClr val="00183A"/>
              </a:solidFill>
            </a:endParaRP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3C2D1FD8-35EE-D3AF-C8B7-72A0DD7247AE}"/>
              </a:ext>
            </a:extLst>
          </p:cNvPr>
          <p:cNvCxnSpPr>
            <a:cxnSpLocks/>
          </p:cNvCxnSpPr>
          <p:nvPr/>
        </p:nvCxnSpPr>
        <p:spPr>
          <a:xfrm>
            <a:off x="6104389" y="947956"/>
            <a:ext cx="0" cy="41777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15FA5BB5-4C13-6484-5931-83F5448169FA}"/>
              </a:ext>
            </a:extLst>
          </p:cNvPr>
          <p:cNvCxnSpPr>
            <a:cxnSpLocks/>
          </p:cNvCxnSpPr>
          <p:nvPr/>
        </p:nvCxnSpPr>
        <p:spPr>
          <a:xfrm flipH="1">
            <a:off x="0" y="5125673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B4F863A-DA80-A45B-B1CE-EE7106C2191C}"/>
              </a:ext>
            </a:extLst>
          </p:cNvPr>
          <p:cNvCxnSpPr>
            <a:cxnSpLocks/>
          </p:cNvCxnSpPr>
          <p:nvPr/>
        </p:nvCxnSpPr>
        <p:spPr>
          <a:xfrm flipH="1">
            <a:off x="8389" y="947956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Bulle narrative : rectangle à coins arrondis 29">
            <a:extLst>
              <a:ext uri="{FF2B5EF4-FFF2-40B4-BE49-F238E27FC236}">
                <a16:creationId xmlns:a16="http://schemas.microsoft.com/office/drawing/2014/main" id="{E045DEE5-1886-BD02-B768-88530662E3D0}"/>
              </a:ext>
            </a:extLst>
          </p:cNvPr>
          <p:cNvSpPr/>
          <p:nvPr/>
        </p:nvSpPr>
        <p:spPr>
          <a:xfrm>
            <a:off x="7120058" y="1246449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23</a:t>
            </a: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29D9A058-E76A-B74E-C8EC-64507B4043B3}"/>
              </a:ext>
            </a:extLst>
          </p:cNvPr>
          <p:cNvSpPr/>
          <p:nvPr/>
        </p:nvSpPr>
        <p:spPr>
          <a:xfrm>
            <a:off x="7648019" y="1093797"/>
            <a:ext cx="2863385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Question 23</a:t>
            </a:r>
            <a:endParaRPr lang="fr-FR" sz="1600" kern="0" dirty="0">
              <a:solidFill>
                <a:srgbClr val="00183A"/>
              </a:solidFill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3B3E1924-F048-E52E-D9B3-7C9FFFF97D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144" y="1093797"/>
            <a:ext cx="535688" cy="535688"/>
          </a:xfrm>
          <a:prstGeom prst="rect">
            <a:avLst/>
          </a:prstGeom>
        </p:spPr>
      </p:pic>
      <p:sp>
        <p:nvSpPr>
          <p:cNvPr id="37" name="object 2">
            <a:extLst>
              <a:ext uri="{FF2B5EF4-FFF2-40B4-BE49-F238E27FC236}">
                <a16:creationId xmlns:a16="http://schemas.microsoft.com/office/drawing/2014/main" id="{C5A9149D-6A55-2766-D39D-BC5EE46B1F02}"/>
              </a:ext>
            </a:extLst>
          </p:cNvPr>
          <p:cNvSpPr txBox="1">
            <a:spLocks/>
          </p:cNvSpPr>
          <p:nvPr/>
        </p:nvSpPr>
        <p:spPr>
          <a:xfrm>
            <a:off x="6822221" y="2111605"/>
            <a:ext cx="51057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23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FFED1E43-9B2C-0519-64EE-14F8DFDCB33B}"/>
              </a:ext>
            </a:extLst>
          </p:cNvPr>
          <p:cNvSpPr/>
          <p:nvPr/>
        </p:nvSpPr>
        <p:spPr>
          <a:xfrm>
            <a:off x="6470574" y="2167446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7E7784-F83F-24F8-6341-BC04FDE9D7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962" y="2060329"/>
            <a:ext cx="4572396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68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18</a:t>
            </a:fld>
            <a:endParaRPr lang="fr-FR" sz="2397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AAA381A-7906-8211-36EE-08258387D82C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Question 22</a:t>
            </a:r>
            <a:endParaRPr lang="fr-FR" sz="1600" kern="0" dirty="0">
              <a:solidFill>
                <a:srgbClr val="00183A"/>
              </a:solidFill>
            </a:endParaRPr>
          </a:p>
        </p:txBody>
      </p:sp>
      <p:sp>
        <p:nvSpPr>
          <p:cNvPr id="11" name="Bulle narrative : rectangle à coins arrondis 10">
            <a:extLst>
              <a:ext uri="{FF2B5EF4-FFF2-40B4-BE49-F238E27FC236}">
                <a16:creationId xmlns:a16="http://schemas.microsoft.com/office/drawing/2014/main" id="{4827F266-575F-8285-FE33-B71403AA8AC2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22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1FD26CA-F3D4-9048-8D91-D9C8CC6B65FD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D8369F90-E829-7005-A071-EF9152995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802" y="2060329"/>
            <a:ext cx="4572396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28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5BAAB9C-DB5A-77CE-CE6A-58C0ACDCA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90" y="989684"/>
            <a:ext cx="535687" cy="535687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19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24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293789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24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299373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24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676912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2</a:t>
            </a:fld>
            <a:endParaRPr lang="fr-FR" sz="2397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14C8161-612D-9C24-6266-37A233F27E92}"/>
              </a:ext>
            </a:extLst>
          </p:cNvPr>
          <p:cNvSpPr/>
          <p:nvPr/>
        </p:nvSpPr>
        <p:spPr>
          <a:xfrm>
            <a:off x="2066077" y="1242564"/>
            <a:ext cx="1887523" cy="2875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19</a:t>
            </a:r>
            <a:endParaRPr lang="fr-FR" sz="1600" kern="0" dirty="0"/>
          </a:p>
        </p:txBody>
      </p:sp>
      <p:sp>
        <p:nvSpPr>
          <p:cNvPr id="17" name="Bulle narrative : rectangle à coins arrondis 16">
            <a:extLst>
              <a:ext uri="{FF2B5EF4-FFF2-40B4-BE49-F238E27FC236}">
                <a16:creationId xmlns:a16="http://schemas.microsoft.com/office/drawing/2014/main" id="{D57036FB-2B87-9828-3EE2-D38D91A03EDD}"/>
              </a:ext>
            </a:extLst>
          </p:cNvPr>
          <p:cNvSpPr/>
          <p:nvPr/>
        </p:nvSpPr>
        <p:spPr>
          <a:xfrm>
            <a:off x="7119608" y="1242081"/>
            <a:ext cx="343949" cy="228268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F610C8C-D03D-7478-2B2C-4FFC6AB85B14}"/>
              </a:ext>
            </a:extLst>
          </p:cNvPr>
          <p:cNvSpPr/>
          <p:nvPr/>
        </p:nvSpPr>
        <p:spPr>
          <a:xfrm>
            <a:off x="7630778" y="1116624"/>
            <a:ext cx="2961745" cy="5393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17</a:t>
            </a:r>
          </a:p>
        </p:txBody>
      </p:sp>
      <p:sp>
        <p:nvSpPr>
          <p:cNvPr id="22" name="Bulle narrative : rectangle à coins arrondis 21">
            <a:extLst>
              <a:ext uri="{FF2B5EF4-FFF2-40B4-BE49-F238E27FC236}">
                <a16:creationId xmlns:a16="http://schemas.microsoft.com/office/drawing/2014/main" id="{67A29D8A-554A-8DA1-DFE2-ED028DAFCD0C}"/>
              </a:ext>
            </a:extLst>
          </p:cNvPr>
          <p:cNvSpPr/>
          <p:nvPr/>
        </p:nvSpPr>
        <p:spPr>
          <a:xfrm>
            <a:off x="1547419" y="1242564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19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796D811-EE65-3DE7-7E2C-420FC0A68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799" y="1159968"/>
            <a:ext cx="452701" cy="45270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7FDB9DB4-9B79-66EE-4F31-B8F7245104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744" y="1193777"/>
            <a:ext cx="388547" cy="38854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AE536FA-9F8B-AAA5-4CB8-9533F1E017DC}"/>
              </a:ext>
            </a:extLst>
          </p:cNvPr>
          <p:cNvCxnSpPr>
            <a:cxnSpLocks/>
          </p:cNvCxnSpPr>
          <p:nvPr/>
        </p:nvCxnSpPr>
        <p:spPr>
          <a:xfrm>
            <a:off x="6104389" y="947956"/>
            <a:ext cx="0" cy="20301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2">
            <a:extLst>
              <a:ext uri="{FF2B5EF4-FFF2-40B4-BE49-F238E27FC236}">
                <a16:creationId xmlns:a16="http://schemas.microsoft.com/office/drawing/2014/main" id="{76DF93D8-9A6B-F5FE-A0F5-5F3FB3451D87}"/>
              </a:ext>
            </a:extLst>
          </p:cNvPr>
          <p:cNvSpPr txBox="1">
            <a:spLocks/>
          </p:cNvSpPr>
          <p:nvPr/>
        </p:nvSpPr>
        <p:spPr>
          <a:xfrm>
            <a:off x="2556531" y="2546374"/>
            <a:ext cx="906611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913" algn="ctr">
              <a:lnSpc>
                <a:spcPct val="100000"/>
              </a:lnSpc>
              <a:spcBef>
                <a:spcPts val="133"/>
              </a:spcBef>
            </a:pPr>
            <a:r>
              <a:rPr lang="fr-FR" sz="2100" kern="0" dirty="0">
                <a:solidFill>
                  <a:srgbClr val="00183A"/>
                </a:solidFill>
                <a:highlight>
                  <a:srgbClr val="FFFF00"/>
                </a:highlight>
                <a:latin typeface="Arial"/>
                <a:cs typeface="Arial"/>
              </a:rPr>
              <a:t>Note/5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36C1E9DC-48FD-CFDF-825A-B67B94F0E4D6}"/>
              </a:ext>
            </a:extLst>
          </p:cNvPr>
          <p:cNvCxnSpPr>
            <a:cxnSpLocks/>
          </p:cNvCxnSpPr>
          <p:nvPr/>
        </p:nvCxnSpPr>
        <p:spPr>
          <a:xfrm flipH="1">
            <a:off x="0" y="297809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2BCAF5DA-03B3-D669-8729-E5C5E2E16DFB}"/>
              </a:ext>
            </a:extLst>
          </p:cNvPr>
          <p:cNvSpPr/>
          <p:nvPr/>
        </p:nvSpPr>
        <p:spPr>
          <a:xfrm>
            <a:off x="4779721" y="3189100"/>
            <a:ext cx="2668364" cy="5330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18</a:t>
            </a:r>
          </a:p>
        </p:txBody>
      </p:sp>
      <p:sp>
        <p:nvSpPr>
          <p:cNvPr id="36" name="Bulle narrative : rectangle à coins arrondis 35">
            <a:extLst>
              <a:ext uri="{FF2B5EF4-FFF2-40B4-BE49-F238E27FC236}">
                <a16:creationId xmlns:a16="http://schemas.microsoft.com/office/drawing/2014/main" id="{A6C5BE97-9924-62B4-29B9-3F09CF4547AF}"/>
              </a:ext>
            </a:extLst>
          </p:cNvPr>
          <p:cNvSpPr/>
          <p:nvPr/>
        </p:nvSpPr>
        <p:spPr>
          <a:xfrm>
            <a:off x="4253807" y="3346544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18</a:t>
            </a:r>
          </a:p>
        </p:txBody>
      </p: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7A01B3AD-4BEB-5612-066A-0AE247EA02EF}"/>
              </a:ext>
            </a:extLst>
          </p:cNvPr>
          <p:cNvCxnSpPr>
            <a:cxnSpLocks/>
          </p:cNvCxnSpPr>
          <p:nvPr/>
        </p:nvCxnSpPr>
        <p:spPr>
          <a:xfrm flipH="1">
            <a:off x="8389" y="947956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Image 47">
            <a:extLst>
              <a:ext uri="{FF2B5EF4-FFF2-40B4-BE49-F238E27FC236}">
                <a16:creationId xmlns:a16="http://schemas.microsoft.com/office/drawing/2014/main" id="{EA599648-5C17-8911-53BA-1278A08F18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778" y="3255966"/>
            <a:ext cx="430184" cy="430184"/>
          </a:xfrm>
          <a:prstGeom prst="rect">
            <a:avLst/>
          </a:prstGeom>
        </p:spPr>
      </p:pic>
      <p:sp>
        <p:nvSpPr>
          <p:cNvPr id="50" name="object 2">
            <a:extLst>
              <a:ext uri="{FF2B5EF4-FFF2-40B4-BE49-F238E27FC236}">
                <a16:creationId xmlns:a16="http://schemas.microsoft.com/office/drawing/2014/main" id="{FC087D80-9272-325F-769C-E466AA231C25}"/>
              </a:ext>
            </a:extLst>
          </p:cNvPr>
          <p:cNvSpPr txBox="1">
            <a:spLocks/>
          </p:cNvSpPr>
          <p:nvPr/>
        </p:nvSpPr>
        <p:spPr>
          <a:xfrm>
            <a:off x="754835" y="4144829"/>
            <a:ext cx="110186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200" b="0" i="1" kern="0" dirty="0">
                <a:solidFill>
                  <a:srgbClr val="00183A"/>
                </a:solidFill>
              </a:rPr>
              <a:t>Réponse 18</a:t>
            </a:r>
            <a:endParaRPr lang="fr-FR" sz="1200" b="0" i="1" kern="0" dirty="0"/>
          </a:p>
        </p:txBody>
      </p:sp>
      <p:sp>
        <p:nvSpPr>
          <p:cNvPr id="52" name="object 2">
            <a:extLst>
              <a:ext uri="{FF2B5EF4-FFF2-40B4-BE49-F238E27FC236}">
                <a16:creationId xmlns:a16="http://schemas.microsoft.com/office/drawing/2014/main" id="{755CCDC8-551B-470B-CE52-5CCB73C8612B}"/>
              </a:ext>
            </a:extLst>
          </p:cNvPr>
          <p:cNvSpPr txBox="1">
            <a:spLocks/>
          </p:cNvSpPr>
          <p:nvPr/>
        </p:nvSpPr>
        <p:spPr>
          <a:xfrm>
            <a:off x="754835" y="4452031"/>
            <a:ext cx="110186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200" b="0" i="1" kern="0" dirty="0">
                <a:solidFill>
                  <a:srgbClr val="00183A"/>
                </a:solidFill>
              </a:rPr>
              <a:t>Réponse 18</a:t>
            </a:r>
          </a:p>
        </p:txBody>
      </p:sp>
      <p:sp>
        <p:nvSpPr>
          <p:cNvPr id="54" name="object 2">
            <a:extLst>
              <a:ext uri="{FF2B5EF4-FFF2-40B4-BE49-F238E27FC236}">
                <a16:creationId xmlns:a16="http://schemas.microsoft.com/office/drawing/2014/main" id="{4A6CF5FD-2761-936D-2CDF-F816F2799663}"/>
              </a:ext>
            </a:extLst>
          </p:cNvPr>
          <p:cNvSpPr txBox="1">
            <a:spLocks/>
          </p:cNvSpPr>
          <p:nvPr/>
        </p:nvSpPr>
        <p:spPr>
          <a:xfrm>
            <a:off x="754834" y="5023671"/>
            <a:ext cx="110186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200" b="0" i="1" kern="0" dirty="0">
                <a:solidFill>
                  <a:srgbClr val="00183A"/>
                </a:solidFill>
              </a:rPr>
              <a:t>Réponse 18</a:t>
            </a:r>
            <a:endParaRPr lang="fr-FR" sz="1200" b="0" i="1" kern="0" dirty="0"/>
          </a:p>
        </p:txBody>
      </p:sp>
      <p:sp>
        <p:nvSpPr>
          <p:cNvPr id="56" name="object 2">
            <a:extLst>
              <a:ext uri="{FF2B5EF4-FFF2-40B4-BE49-F238E27FC236}">
                <a16:creationId xmlns:a16="http://schemas.microsoft.com/office/drawing/2014/main" id="{1AF94B86-9098-AB6A-3A08-EF11A1719ECC}"/>
              </a:ext>
            </a:extLst>
          </p:cNvPr>
          <p:cNvSpPr txBox="1">
            <a:spLocks/>
          </p:cNvSpPr>
          <p:nvPr/>
        </p:nvSpPr>
        <p:spPr>
          <a:xfrm>
            <a:off x="754833" y="5589165"/>
            <a:ext cx="110186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200" b="0" i="1" kern="0" dirty="0">
                <a:solidFill>
                  <a:srgbClr val="00183A"/>
                </a:solidFill>
              </a:rPr>
              <a:t>Réponse 18</a:t>
            </a:r>
            <a:endParaRPr lang="fr-FR" sz="1200" b="0" i="1" kern="0" dirty="0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6E6DD52-B94C-B544-8D05-F2C283F23493}"/>
              </a:ext>
            </a:extLst>
          </p:cNvPr>
          <p:cNvSpPr/>
          <p:nvPr/>
        </p:nvSpPr>
        <p:spPr>
          <a:xfrm>
            <a:off x="418486" y="4200670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9CEE765-F372-5E72-AC0C-26A84D5DDD15}"/>
              </a:ext>
            </a:extLst>
          </p:cNvPr>
          <p:cNvSpPr/>
          <p:nvPr/>
        </p:nvSpPr>
        <p:spPr>
          <a:xfrm>
            <a:off x="418485" y="4570907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386C154C-20D4-A962-7DC1-7E404EBE628F}"/>
              </a:ext>
            </a:extLst>
          </p:cNvPr>
          <p:cNvSpPr/>
          <p:nvPr/>
        </p:nvSpPr>
        <p:spPr>
          <a:xfrm>
            <a:off x="418484" y="514392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77F0275-B466-A6A6-D4AE-5C339DECA907}"/>
              </a:ext>
            </a:extLst>
          </p:cNvPr>
          <p:cNvSpPr/>
          <p:nvPr/>
        </p:nvSpPr>
        <p:spPr>
          <a:xfrm>
            <a:off x="418484" y="562735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CF377B97-ADB6-7D85-9B85-CE21DD4E6DB3}"/>
              </a:ext>
            </a:extLst>
          </p:cNvPr>
          <p:cNvSpPr txBox="1">
            <a:spLocks/>
          </p:cNvSpPr>
          <p:nvPr/>
        </p:nvSpPr>
        <p:spPr>
          <a:xfrm>
            <a:off x="8673964" y="2547870"/>
            <a:ext cx="906611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913" algn="ctr">
              <a:lnSpc>
                <a:spcPct val="100000"/>
              </a:lnSpc>
              <a:spcBef>
                <a:spcPts val="133"/>
              </a:spcBef>
            </a:pPr>
            <a:r>
              <a:rPr lang="fr-FR" sz="2100" kern="0" dirty="0">
                <a:solidFill>
                  <a:srgbClr val="00183A"/>
                </a:solidFill>
                <a:highlight>
                  <a:srgbClr val="FFFF00"/>
                </a:highlight>
                <a:latin typeface="Arial"/>
                <a:cs typeface="Arial"/>
              </a:rPr>
              <a:t>Note/5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53A2C4F7-E68A-0CC3-8CA4-5FB78A47F300}"/>
              </a:ext>
            </a:extLst>
          </p:cNvPr>
          <p:cNvGrpSpPr/>
          <p:nvPr/>
        </p:nvGrpSpPr>
        <p:grpSpPr>
          <a:xfrm>
            <a:off x="1220078" y="1887601"/>
            <a:ext cx="3579515" cy="523875"/>
            <a:chOff x="1576515" y="1932391"/>
            <a:chExt cx="3579515" cy="523875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97DE5A6-8F37-D29A-7586-4C1CCF6A54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7128"/>
            <a:stretch/>
          </p:blipFill>
          <p:spPr>
            <a:xfrm>
              <a:off x="1576515" y="1932391"/>
              <a:ext cx="2866645" cy="52387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444B60C0-E7B2-DE14-3705-E838BDB28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1073"/>
            <a:stretch/>
          </p:blipFill>
          <p:spPr>
            <a:xfrm>
              <a:off x="4411502" y="1932391"/>
              <a:ext cx="744528" cy="523875"/>
            </a:xfrm>
            <a:prstGeom prst="rect">
              <a:avLst/>
            </a:prstGeom>
          </p:spPr>
        </p:pic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30F4E1BB-DE75-05E0-1C06-4A6F7B3E3F41}"/>
              </a:ext>
            </a:extLst>
          </p:cNvPr>
          <p:cNvGrpSpPr/>
          <p:nvPr/>
        </p:nvGrpSpPr>
        <p:grpSpPr>
          <a:xfrm>
            <a:off x="7324467" y="1880508"/>
            <a:ext cx="3579515" cy="523875"/>
            <a:chOff x="1576515" y="1932391"/>
            <a:chExt cx="3579515" cy="523875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FA9782E8-BD11-4589-1F34-6204BC6C3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7128"/>
            <a:stretch/>
          </p:blipFill>
          <p:spPr>
            <a:xfrm>
              <a:off x="1576515" y="1932391"/>
              <a:ext cx="2866645" cy="523875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5CD7BCF-27F5-3F07-8B50-939B78687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1073"/>
            <a:stretch/>
          </p:blipFill>
          <p:spPr>
            <a:xfrm>
              <a:off x="4411502" y="1932391"/>
              <a:ext cx="744528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3627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47AEFAA4-C535-EE44-842D-CB28EB33D609}"/>
              </a:ext>
            </a:extLst>
          </p:cNvPr>
          <p:cNvSpPr txBox="1">
            <a:spLocks/>
          </p:cNvSpPr>
          <p:nvPr/>
        </p:nvSpPr>
        <p:spPr>
          <a:xfrm>
            <a:off x="2408456" y="3236446"/>
            <a:ext cx="7746534" cy="385107"/>
          </a:xfrm>
          <a:prstGeom prst="rect">
            <a:avLst/>
          </a:prstGeom>
        </p:spPr>
        <p:txBody>
          <a:bodyPr vert="horz" wrap="square" lIns="0" tIns="16067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5516" algn="ctr">
              <a:spcBef>
                <a:spcPts val="127"/>
              </a:spcBef>
            </a:pPr>
            <a:r>
              <a:rPr lang="fr-FR" sz="2397" b="1" kern="0" spc="-7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Texte</a:t>
            </a:r>
            <a:endParaRPr lang="fr-FR" sz="3329" b="1" kern="0" spc="-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2FD1C4-11BD-974D-A5BB-7AE77B3EE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" y="3285244"/>
            <a:ext cx="2604518" cy="28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84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36" name="Bulle narrative : rectangle à coins arrondis 35">
            <a:extLst>
              <a:ext uri="{FF2B5EF4-FFF2-40B4-BE49-F238E27FC236}">
                <a16:creationId xmlns:a16="http://schemas.microsoft.com/office/drawing/2014/main" id="{A6C5BE97-9924-62B4-29B9-3F09CF4547AF}"/>
              </a:ext>
            </a:extLst>
          </p:cNvPr>
          <p:cNvSpPr/>
          <p:nvPr/>
        </p:nvSpPr>
        <p:spPr>
          <a:xfrm>
            <a:off x="4017930" y="1117633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AF715588-0102-A196-B7C8-F1F4D35EEFAC}"/>
              </a:ext>
            </a:extLst>
          </p:cNvPr>
          <p:cNvSpPr/>
          <p:nvPr/>
        </p:nvSpPr>
        <p:spPr>
          <a:xfrm>
            <a:off x="4602204" y="1098391"/>
            <a:ext cx="2551643" cy="2875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7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F24CB554-788C-8315-6BED-5133D79372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463" y="1015211"/>
            <a:ext cx="452701" cy="452701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7D989065-7CEA-B57A-B47C-6207BA1E11FB}"/>
              </a:ext>
            </a:extLst>
          </p:cNvPr>
          <p:cNvSpPr txBox="1">
            <a:spLocks/>
          </p:cNvSpPr>
          <p:nvPr/>
        </p:nvSpPr>
        <p:spPr>
          <a:xfrm>
            <a:off x="754835" y="1893712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7</a:t>
            </a:r>
            <a:endParaRPr lang="fr-FR" sz="1800" b="0" i="1" kern="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C7CC25F0-50D2-4A08-8915-8803EFDE589A}"/>
              </a:ext>
            </a:extLst>
          </p:cNvPr>
          <p:cNvSpPr/>
          <p:nvPr/>
        </p:nvSpPr>
        <p:spPr>
          <a:xfrm>
            <a:off x="418486" y="1949553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639FF64B-7E5B-0EE5-39FF-E88023E5A12D}"/>
              </a:ext>
            </a:extLst>
          </p:cNvPr>
          <p:cNvSpPr txBox="1">
            <a:spLocks/>
          </p:cNvSpPr>
          <p:nvPr/>
        </p:nvSpPr>
        <p:spPr>
          <a:xfrm>
            <a:off x="754835" y="2665241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7</a:t>
            </a:r>
            <a:endParaRPr lang="fr-FR" sz="1800" b="0" i="1" kern="0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E5DD634-2921-5AF2-D4E4-C342FEA081FB}"/>
              </a:ext>
            </a:extLst>
          </p:cNvPr>
          <p:cNvSpPr/>
          <p:nvPr/>
        </p:nvSpPr>
        <p:spPr>
          <a:xfrm>
            <a:off x="418486" y="2721082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6EA10379-0501-0D13-9A7A-98A0E847BE9D}"/>
              </a:ext>
            </a:extLst>
          </p:cNvPr>
          <p:cNvSpPr txBox="1">
            <a:spLocks/>
          </p:cNvSpPr>
          <p:nvPr/>
        </p:nvSpPr>
        <p:spPr>
          <a:xfrm>
            <a:off x="754835" y="3170603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7</a:t>
            </a:r>
            <a:endParaRPr lang="fr-FR" sz="1800" b="0" i="1" kern="0" dirty="0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2665F0E-49B9-EE83-BD93-E7DE13EB6056}"/>
              </a:ext>
            </a:extLst>
          </p:cNvPr>
          <p:cNvSpPr/>
          <p:nvPr/>
        </p:nvSpPr>
        <p:spPr>
          <a:xfrm>
            <a:off x="418486" y="322644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FE66BCD6-8B8F-85FA-1E6E-317B29BAA94B}"/>
              </a:ext>
            </a:extLst>
          </p:cNvPr>
          <p:cNvSpPr txBox="1">
            <a:spLocks/>
          </p:cNvSpPr>
          <p:nvPr/>
        </p:nvSpPr>
        <p:spPr>
          <a:xfrm>
            <a:off x="754835" y="375341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7</a:t>
            </a:r>
            <a:endParaRPr lang="fr-FR" sz="1800" b="0" i="1" kern="0" dirty="0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A892187C-A796-9842-1B4F-FCAC8A6A85E9}"/>
              </a:ext>
            </a:extLst>
          </p:cNvPr>
          <p:cNvSpPr/>
          <p:nvPr/>
        </p:nvSpPr>
        <p:spPr>
          <a:xfrm>
            <a:off x="418486" y="380925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16928A4-DF98-E8B4-8B1E-841F5EF3CD1B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56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DE01A520-0FC7-DA87-DA33-D6894C0855C4}"/>
              </a:ext>
            </a:extLst>
          </p:cNvPr>
          <p:cNvSpPr/>
          <p:nvPr/>
        </p:nvSpPr>
        <p:spPr>
          <a:xfrm>
            <a:off x="4061480" y="1128711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06BBA73-5356-DD93-5A1D-E79432EAD44C}"/>
              </a:ext>
            </a:extLst>
          </p:cNvPr>
          <p:cNvSpPr/>
          <p:nvPr/>
        </p:nvSpPr>
        <p:spPr>
          <a:xfrm>
            <a:off x="4589705" y="1109469"/>
            <a:ext cx="2551643" cy="2875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8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626A581-D057-CF63-1AE8-EE4111587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514" y="999624"/>
            <a:ext cx="485958" cy="48595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4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28697B65-E4BF-1316-5ABB-908627CE0A5D}"/>
              </a:ext>
            </a:extLst>
          </p:cNvPr>
          <p:cNvSpPr txBox="1">
            <a:spLocks/>
          </p:cNvSpPr>
          <p:nvPr/>
        </p:nvSpPr>
        <p:spPr>
          <a:xfrm>
            <a:off x="754835" y="1959974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8</a:t>
            </a:r>
            <a:endParaRPr lang="fr-FR" sz="1800" b="0" i="1" kern="0" dirty="0"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CE2C317C-3E7F-28D4-77A9-825D366AC617}"/>
              </a:ext>
            </a:extLst>
          </p:cNvPr>
          <p:cNvSpPr txBox="1">
            <a:spLocks/>
          </p:cNvSpPr>
          <p:nvPr/>
        </p:nvSpPr>
        <p:spPr>
          <a:xfrm>
            <a:off x="754835" y="3174721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8</a:t>
            </a:r>
            <a:endParaRPr lang="fr-FR" sz="1800" b="0" i="1" kern="0" dirty="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16F7CF90-5871-8418-84E4-CAFBFBD940A5}"/>
              </a:ext>
            </a:extLst>
          </p:cNvPr>
          <p:cNvSpPr txBox="1">
            <a:spLocks/>
          </p:cNvSpPr>
          <p:nvPr/>
        </p:nvSpPr>
        <p:spPr>
          <a:xfrm>
            <a:off x="754835" y="3781582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8</a:t>
            </a: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1CBFA09C-2982-F34C-1D49-FD29F1808771}"/>
              </a:ext>
            </a:extLst>
          </p:cNvPr>
          <p:cNvSpPr txBox="1">
            <a:spLocks/>
          </p:cNvSpPr>
          <p:nvPr/>
        </p:nvSpPr>
        <p:spPr>
          <a:xfrm>
            <a:off x="754835" y="4449508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8</a:t>
            </a:r>
            <a:endParaRPr lang="fr-FR" sz="1800" b="0" i="1" kern="0" dirty="0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F18938DC-EB3D-18D9-5EE5-7AA6A49B475E}"/>
              </a:ext>
            </a:extLst>
          </p:cNvPr>
          <p:cNvSpPr/>
          <p:nvPr/>
        </p:nvSpPr>
        <p:spPr>
          <a:xfrm>
            <a:off x="418486" y="2003050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14D493D3-6F28-305F-11D5-0C2FDB75257D}"/>
              </a:ext>
            </a:extLst>
          </p:cNvPr>
          <p:cNvSpPr/>
          <p:nvPr/>
        </p:nvSpPr>
        <p:spPr>
          <a:xfrm>
            <a:off x="418486" y="3217797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187BFDF-7E1B-F49B-5FFE-4B9BF0F129BF}"/>
              </a:ext>
            </a:extLst>
          </p:cNvPr>
          <p:cNvSpPr/>
          <p:nvPr/>
        </p:nvSpPr>
        <p:spPr>
          <a:xfrm>
            <a:off x="418486" y="3824658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2E64CEAA-6F80-BC5C-7A98-7ADE699D02A7}"/>
              </a:ext>
            </a:extLst>
          </p:cNvPr>
          <p:cNvSpPr/>
          <p:nvPr/>
        </p:nvSpPr>
        <p:spPr>
          <a:xfrm>
            <a:off x="418486" y="449258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E0731DF-32A9-42AB-82A4-2259FEB19020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2792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5</a:t>
            </a:fld>
            <a:endParaRPr lang="fr-FR" sz="2397"/>
          </a:p>
        </p:txBody>
      </p:sp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AD98DA8F-BDE7-B417-63BA-44874A09141D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12FFCCA-080F-4811-8282-D2AC0784232D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9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2D9E9F5-1F7A-8A07-B3C9-5053836AF6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486" y="999624"/>
            <a:ext cx="485958" cy="485958"/>
          </a:xfrm>
          <a:prstGeom prst="rect">
            <a:avLst/>
          </a:prstGeom>
        </p:spPr>
      </p:pic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9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2958044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013885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1FA7D822-FD88-D048-6116-4F4E738CDA86}"/>
              </a:ext>
            </a:extLst>
          </p:cNvPr>
          <p:cNvSpPr txBox="1">
            <a:spLocks/>
          </p:cNvSpPr>
          <p:nvPr/>
        </p:nvSpPr>
        <p:spPr>
          <a:xfrm>
            <a:off x="754836" y="3638343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9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8ECF1CF5-3CC9-5100-97A3-962E79EBFDE6}"/>
              </a:ext>
            </a:extLst>
          </p:cNvPr>
          <p:cNvSpPr/>
          <p:nvPr/>
        </p:nvSpPr>
        <p:spPr>
          <a:xfrm>
            <a:off x="418487" y="369418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501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>
            <a:extLst>
              <a:ext uri="{FF2B5EF4-FFF2-40B4-BE49-F238E27FC236}">
                <a16:creationId xmlns:a16="http://schemas.microsoft.com/office/drawing/2014/main" id="{821006C6-502D-C403-C26E-23B16067F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486" y="986728"/>
            <a:ext cx="485958" cy="48595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6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4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197572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4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253413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1FA7D822-FD88-D048-6116-4F4E738CDA86}"/>
              </a:ext>
            </a:extLst>
          </p:cNvPr>
          <p:cNvSpPr txBox="1">
            <a:spLocks/>
          </p:cNvSpPr>
          <p:nvPr/>
        </p:nvSpPr>
        <p:spPr>
          <a:xfrm>
            <a:off x="754836" y="395812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4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8ECF1CF5-3CC9-5100-97A3-962E79EBFDE6}"/>
              </a:ext>
            </a:extLst>
          </p:cNvPr>
          <p:cNvSpPr/>
          <p:nvPr/>
        </p:nvSpPr>
        <p:spPr>
          <a:xfrm>
            <a:off x="418487" y="401396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4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4" name="object 2">
            <a:extLst>
              <a:ext uri="{FF2B5EF4-FFF2-40B4-BE49-F238E27FC236}">
                <a16:creationId xmlns:a16="http://schemas.microsoft.com/office/drawing/2014/main" id="{915974B1-9AEB-BBB5-5DDA-4B10EF847888}"/>
              </a:ext>
            </a:extLst>
          </p:cNvPr>
          <p:cNvSpPr txBox="1">
            <a:spLocks/>
          </p:cNvSpPr>
          <p:nvPr/>
        </p:nvSpPr>
        <p:spPr>
          <a:xfrm>
            <a:off x="754834" y="4962589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4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32718B1-181D-01C2-C561-5DA966D92580}"/>
              </a:ext>
            </a:extLst>
          </p:cNvPr>
          <p:cNvSpPr/>
          <p:nvPr/>
        </p:nvSpPr>
        <p:spPr>
          <a:xfrm>
            <a:off x="418485" y="5018430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2108047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>
            <a:extLst>
              <a:ext uri="{FF2B5EF4-FFF2-40B4-BE49-F238E27FC236}">
                <a16:creationId xmlns:a16="http://schemas.microsoft.com/office/drawing/2014/main" id="{B54D2359-EE6C-00A6-CBC6-4376447ED2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"/>
          <a:stretch/>
        </p:blipFill>
        <p:spPr>
          <a:xfrm>
            <a:off x="4001770" y="1010246"/>
            <a:ext cx="452873" cy="48595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7</a:t>
            </a:fld>
            <a:endParaRPr lang="fr-FR" sz="2397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AD3C9ACC-9D7F-A2FB-350C-67207F39EFCC}"/>
              </a:ext>
            </a:extLst>
          </p:cNvPr>
          <p:cNvSpPr/>
          <p:nvPr/>
        </p:nvSpPr>
        <p:spPr>
          <a:xfrm>
            <a:off x="754836" y="1128711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7B96348-3130-C240-8452-D3DF46956A90}"/>
              </a:ext>
            </a:extLst>
          </p:cNvPr>
          <p:cNvSpPr/>
          <p:nvPr/>
        </p:nvSpPr>
        <p:spPr>
          <a:xfrm>
            <a:off x="1283061" y="1109469"/>
            <a:ext cx="2551643" cy="2875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b="0" i="0" dirty="0">
                <a:solidFill>
                  <a:srgbClr val="000000"/>
                </a:solidFill>
                <a:effectLst/>
                <a:cs typeface="Segoe UI" panose="020B0502040204020203" pitchFamily="34" charset="0"/>
              </a:rPr>
              <a:t>Question 5	</a:t>
            </a:r>
            <a:endParaRPr lang="fr-FR" sz="1600" kern="0" dirty="0">
              <a:solidFill>
                <a:srgbClr val="00183A"/>
              </a:solidFill>
              <a:cs typeface="Segoe UI" panose="020B0502040204020203" pitchFamily="34" charset="0"/>
            </a:endParaRPr>
          </a:p>
        </p:txBody>
      </p:sp>
      <p:sp>
        <p:nvSpPr>
          <p:cNvPr id="28" name="Bulle narrative : rectangle à coins arrondis 27">
            <a:extLst>
              <a:ext uri="{FF2B5EF4-FFF2-40B4-BE49-F238E27FC236}">
                <a16:creationId xmlns:a16="http://schemas.microsoft.com/office/drawing/2014/main" id="{FC607603-894A-F7CD-D526-34432CD744FF}"/>
              </a:ext>
            </a:extLst>
          </p:cNvPr>
          <p:cNvSpPr/>
          <p:nvPr/>
        </p:nvSpPr>
        <p:spPr>
          <a:xfrm>
            <a:off x="6940098" y="1128711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FE866301-C7A8-A882-FDD4-9F7AB1632DC5}"/>
              </a:ext>
            </a:extLst>
          </p:cNvPr>
          <p:cNvSpPr/>
          <p:nvPr/>
        </p:nvSpPr>
        <p:spPr>
          <a:xfrm>
            <a:off x="7468323" y="1109469"/>
            <a:ext cx="2551643" cy="2875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6</a:t>
            </a:r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C3C9D0E-96EF-2016-422B-F0AB776D1F55}"/>
              </a:ext>
            </a:extLst>
          </p:cNvPr>
          <p:cNvCxnSpPr>
            <a:cxnSpLocks/>
          </p:cNvCxnSpPr>
          <p:nvPr/>
        </p:nvCxnSpPr>
        <p:spPr>
          <a:xfrm>
            <a:off x="5211420" y="797937"/>
            <a:ext cx="0" cy="518138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ject 2">
            <a:extLst>
              <a:ext uri="{FF2B5EF4-FFF2-40B4-BE49-F238E27FC236}">
                <a16:creationId xmlns:a16="http://schemas.microsoft.com/office/drawing/2014/main" id="{DFA26007-838E-D7B2-BF8F-8E643E3CBA0A}"/>
              </a:ext>
            </a:extLst>
          </p:cNvPr>
          <p:cNvSpPr txBox="1">
            <a:spLocks/>
          </p:cNvSpPr>
          <p:nvPr/>
        </p:nvSpPr>
        <p:spPr>
          <a:xfrm>
            <a:off x="5834044" y="1857452"/>
            <a:ext cx="6093928" cy="2875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6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2BC2C630-82E6-B8D3-4D76-FC5C8DABC753}"/>
              </a:ext>
            </a:extLst>
          </p:cNvPr>
          <p:cNvSpPr/>
          <p:nvPr/>
        </p:nvSpPr>
        <p:spPr>
          <a:xfrm>
            <a:off x="5497694" y="1913292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object 2">
            <a:extLst>
              <a:ext uri="{FF2B5EF4-FFF2-40B4-BE49-F238E27FC236}">
                <a16:creationId xmlns:a16="http://schemas.microsoft.com/office/drawing/2014/main" id="{D864F669-CA4B-1D0A-3CE6-4802816CF2EE}"/>
              </a:ext>
            </a:extLst>
          </p:cNvPr>
          <p:cNvSpPr txBox="1">
            <a:spLocks/>
          </p:cNvSpPr>
          <p:nvPr/>
        </p:nvSpPr>
        <p:spPr>
          <a:xfrm>
            <a:off x="5834782" y="2328094"/>
            <a:ext cx="609392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6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0063C12F-4541-946A-BB9A-733EAF493B08}"/>
              </a:ext>
            </a:extLst>
          </p:cNvPr>
          <p:cNvSpPr/>
          <p:nvPr/>
        </p:nvSpPr>
        <p:spPr>
          <a:xfrm>
            <a:off x="5498432" y="2383934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0" name="object 2">
            <a:extLst>
              <a:ext uri="{FF2B5EF4-FFF2-40B4-BE49-F238E27FC236}">
                <a16:creationId xmlns:a16="http://schemas.microsoft.com/office/drawing/2014/main" id="{7F601145-5F2B-124E-BD3E-C761B45F8308}"/>
              </a:ext>
            </a:extLst>
          </p:cNvPr>
          <p:cNvSpPr txBox="1">
            <a:spLocks/>
          </p:cNvSpPr>
          <p:nvPr/>
        </p:nvSpPr>
        <p:spPr>
          <a:xfrm>
            <a:off x="5834044" y="3200211"/>
            <a:ext cx="609392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6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9A2D6BCD-4565-4FEA-2DF2-95D06051A13E}"/>
              </a:ext>
            </a:extLst>
          </p:cNvPr>
          <p:cNvSpPr/>
          <p:nvPr/>
        </p:nvSpPr>
        <p:spPr>
          <a:xfrm>
            <a:off x="5497694" y="325605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4" name="object 2">
            <a:extLst>
              <a:ext uri="{FF2B5EF4-FFF2-40B4-BE49-F238E27FC236}">
                <a16:creationId xmlns:a16="http://schemas.microsoft.com/office/drawing/2014/main" id="{728E83E2-9946-6D66-BAFD-CF608919E267}"/>
              </a:ext>
            </a:extLst>
          </p:cNvPr>
          <p:cNvSpPr txBox="1">
            <a:spLocks/>
          </p:cNvSpPr>
          <p:nvPr/>
        </p:nvSpPr>
        <p:spPr>
          <a:xfrm>
            <a:off x="5834044" y="4327763"/>
            <a:ext cx="609392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6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C108C5C4-2B8A-3CC6-69C4-59EEE0BC22E2}"/>
              </a:ext>
            </a:extLst>
          </p:cNvPr>
          <p:cNvSpPr/>
          <p:nvPr/>
        </p:nvSpPr>
        <p:spPr>
          <a:xfrm>
            <a:off x="5497694" y="4383603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53B4C088-7759-7F48-5B49-8A3C30AC46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t="17771" r="5219" b="18225"/>
          <a:stretch/>
        </p:blipFill>
        <p:spPr>
          <a:xfrm>
            <a:off x="10232270" y="1010246"/>
            <a:ext cx="452873" cy="47647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814C966-B8CB-35DB-CA49-E2ECE4AC2E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344" y="1913292"/>
            <a:ext cx="3731075" cy="361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6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8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10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197572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10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253413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1FA7D822-FD88-D048-6116-4F4E738CDA86}"/>
              </a:ext>
            </a:extLst>
          </p:cNvPr>
          <p:cNvSpPr txBox="1">
            <a:spLocks/>
          </p:cNvSpPr>
          <p:nvPr/>
        </p:nvSpPr>
        <p:spPr>
          <a:xfrm>
            <a:off x="754836" y="395812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10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8ECF1CF5-3CC9-5100-97A3-962E79EBFDE6}"/>
              </a:ext>
            </a:extLst>
          </p:cNvPr>
          <p:cNvSpPr/>
          <p:nvPr/>
        </p:nvSpPr>
        <p:spPr>
          <a:xfrm>
            <a:off x="418487" y="401396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10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34" name="object 2">
            <a:extLst>
              <a:ext uri="{FF2B5EF4-FFF2-40B4-BE49-F238E27FC236}">
                <a16:creationId xmlns:a16="http://schemas.microsoft.com/office/drawing/2014/main" id="{915974B1-9AEB-BBB5-5DDA-4B10EF847888}"/>
              </a:ext>
            </a:extLst>
          </p:cNvPr>
          <p:cNvSpPr txBox="1">
            <a:spLocks/>
          </p:cNvSpPr>
          <p:nvPr/>
        </p:nvSpPr>
        <p:spPr>
          <a:xfrm>
            <a:off x="754834" y="5135534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10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32718B1-181D-01C2-C561-5DA966D92580}"/>
              </a:ext>
            </a:extLst>
          </p:cNvPr>
          <p:cNvSpPr/>
          <p:nvPr/>
        </p:nvSpPr>
        <p:spPr>
          <a:xfrm>
            <a:off x="418485" y="5191375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8A8C138-54CF-F59D-44B6-D0AF184FEE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920" y="976058"/>
            <a:ext cx="533090" cy="5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03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5300" y="256008"/>
            <a:ext cx="10128215" cy="340243"/>
          </a:xfrm>
          <a:prstGeom prst="rect">
            <a:avLst/>
          </a:prstGeom>
        </p:spPr>
        <p:txBody>
          <a:bodyPr vert="horz" wrap="square" lIns="0" tIns="16912" rIns="0" bIns="0" rtlCol="0" anchor="ctr">
            <a:spAutoFit/>
          </a:bodyPr>
          <a:lstStyle/>
          <a:p>
            <a:pPr marL="16913">
              <a:lnSpc>
                <a:spcPct val="100000"/>
              </a:lnSpc>
              <a:spcBef>
                <a:spcPts val="133"/>
              </a:spcBef>
            </a:pPr>
            <a:r>
              <a:rPr lang="fr-FR" sz="2100" b="1" kern="0" dirty="0">
                <a:solidFill>
                  <a:srgbClr val="00183A"/>
                </a:solidFill>
                <a:latin typeface="Arial"/>
                <a:cs typeface="Arial"/>
              </a:rPr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B0991A3-FEA2-754B-87CC-CDF595E1C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6" y="316199"/>
            <a:ext cx="693411" cy="21986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7931626-3CCF-4611-BF11-BC6B2808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" y="60884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770" tIns="60885" rIns="121770" bIns="60885" numCol="1" anchor="t" anchorCtr="0" compatLnSpc="1">
            <a:prstTxWarp prst="textNoShape">
              <a:avLst/>
            </a:prstTxWarp>
          </a:bodyPr>
          <a:lstStyle/>
          <a:p>
            <a:endParaRPr lang="fr-FR" sz="2397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5F21D33-B79A-4CFD-9C21-5D113CDFE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300" y="550270"/>
            <a:ext cx="245983" cy="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770" tIns="60885" rIns="121770" bIns="60885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397"/>
          </a:p>
        </p:txBody>
      </p:sp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72BEB5D3-D132-4D39-AB48-FA2EDF1346E0}"/>
              </a:ext>
            </a:extLst>
          </p:cNvPr>
          <p:cNvSpPr txBox="1">
            <a:spLocks/>
          </p:cNvSpPr>
          <p:nvPr/>
        </p:nvSpPr>
        <p:spPr>
          <a:xfrm>
            <a:off x="9127270" y="6425259"/>
            <a:ext cx="2800702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fr-FR" sz="2397"/>
              <a:pPr/>
              <a:t>9</a:t>
            </a:fld>
            <a:endParaRPr lang="fr-FR" sz="2397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F731080-6FDB-B5C0-D493-87EDFCE3A4D2}"/>
              </a:ext>
            </a:extLst>
          </p:cNvPr>
          <p:cNvSpPr txBox="1">
            <a:spLocks/>
          </p:cNvSpPr>
          <p:nvPr/>
        </p:nvSpPr>
        <p:spPr>
          <a:xfrm>
            <a:off x="754836" y="2313430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11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1C04A-8E1C-5980-547F-45C97B3AFB88}"/>
              </a:ext>
            </a:extLst>
          </p:cNvPr>
          <p:cNvSpPr/>
          <p:nvPr/>
        </p:nvSpPr>
        <p:spPr>
          <a:xfrm>
            <a:off x="418487" y="2369271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7377A6DD-A59C-AC69-33B5-22BCFE97A0D2}"/>
              </a:ext>
            </a:extLst>
          </p:cNvPr>
          <p:cNvSpPr txBox="1">
            <a:spLocks/>
          </p:cNvSpPr>
          <p:nvPr/>
        </p:nvSpPr>
        <p:spPr>
          <a:xfrm>
            <a:off x="754836" y="3487431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850AE67-BF7C-3532-F182-50E08496758B}"/>
              </a:ext>
            </a:extLst>
          </p:cNvPr>
          <p:cNvSpPr/>
          <p:nvPr/>
        </p:nvSpPr>
        <p:spPr>
          <a:xfrm>
            <a:off x="418487" y="3543272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1FA7D822-FD88-D048-6116-4F4E738CDA86}"/>
              </a:ext>
            </a:extLst>
          </p:cNvPr>
          <p:cNvSpPr txBox="1">
            <a:spLocks/>
          </p:cNvSpPr>
          <p:nvPr/>
        </p:nvSpPr>
        <p:spPr>
          <a:xfrm>
            <a:off x="754836" y="4017374"/>
            <a:ext cx="110186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z="1800" b="0" i="1" kern="0" dirty="0">
                <a:solidFill>
                  <a:srgbClr val="00183A"/>
                </a:solidFill>
              </a:rPr>
              <a:t>Réponse 11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8ECF1CF5-3CC9-5100-97A3-962E79EBFDE6}"/>
              </a:ext>
            </a:extLst>
          </p:cNvPr>
          <p:cNvSpPr/>
          <p:nvPr/>
        </p:nvSpPr>
        <p:spPr>
          <a:xfrm>
            <a:off x="418487" y="4073215"/>
            <a:ext cx="141649" cy="141649"/>
          </a:xfrm>
          <a:prstGeom prst="ellipse">
            <a:avLst/>
          </a:prstGeom>
          <a:solidFill>
            <a:srgbClr val="1B4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F90F75-930F-8466-BC01-91045B179775}"/>
              </a:ext>
            </a:extLst>
          </p:cNvPr>
          <p:cNvCxnSpPr>
            <a:cxnSpLocks/>
          </p:cNvCxnSpPr>
          <p:nvPr/>
        </p:nvCxnSpPr>
        <p:spPr>
          <a:xfrm flipH="1">
            <a:off x="8389" y="797937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B79DCE84-6F47-A19C-D69D-7F288DB9FB8F}"/>
              </a:ext>
            </a:extLst>
          </p:cNvPr>
          <p:cNvSpPr/>
          <p:nvPr/>
        </p:nvSpPr>
        <p:spPr>
          <a:xfrm>
            <a:off x="4465049" y="976058"/>
            <a:ext cx="2792696" cy="533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spcBef>
                <a:spcPts val="100"/>
              </a:spcBef>
            </a:pPr>
            <a:r>
              <a:rPr lang="fr-FR" sz="1600" kern="0" dirty="0">
                <a:solidFill>
                  <a:srgbClr val="00183A"/>
                </a:solidFill>
              </a:rPr>
              <a:t>Question 11</a:t>
            </a:r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CDB4F4AA-4DAB-841D-4964-43D76B6B60A4}"/>
              </a:ext>
            </a:extLst>
          </p:cNvPr>
          <p:cNvSpPr/>
          <p:nvPr/>
        </p:nvSpPr>
        <p:spPr>
          <a:xfrm>
            <a:off x="3937087" y="1128710"/>
            <a:ext cx="343221" cy="227785"/>
          </a:xfrm>
          <a:prstGeom prst="wedgeRoundRectCallout">
            <a:avLst>
              <a:gd name="adj1" fmla="val 37704"/>
              <a:gd name="adj2" fmla="val 84551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8486863-470C-404A-3981-58AEBE6E73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486" y="976058"/>
            <a:ext cx="533091" cy="53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272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308AC0C1CFAD469CE98F0643093F35" ma:contentTypeVersion="2" ma:contentTypeDescription="Crée un document." ma:contentTypeScope="" ma:versionID="8910bac72aff360dc02ce9a2bdeb83cd">
  <xsd:schema xmlns:xsd="http://www.w3.org/2001/XMLSchema" xmlns:xs="http://www.w3.org/2001/XMLSchema" xmlns:p="http://schemas.microsoft.com/office/2006/metadata/properties" xmlns:ns2="25b5d356-0696-4121-8822-810f6c170647" targetNamespace="http://schemas.microsoft.com/office/2006/metadata/properties" ma:root="true" ma:fieldsID="60d96da22a4fdf223ec77ff20707356d" ns2:_="">
    <xsd:import namespace="25b5d356-0696-4121-8822-810f6c1706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b5d356-0696-4121-8822-810f6c1706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8D28A0-2A73-41CA-A353-CFADC2755B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DBBB45-AD10-4450-A165-50EE227377CA}">
  <ds:schemaRefs>
    <ds:schemaRef ds:uri="25b5d356-0696-4121-8822-810f6c17064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97744B8-7CDF-4869-B7BF-5A8C9EEE95FB}">
  <ds:schemaRefs>
    <ds:schemaRef ds:uri="25b5d356-0696-4121-8822-810f6c17064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PresentationFormat>Grand écran</PresentationFormat>
  <Paragraphs>158</Paragraphs>
  <Slides>20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Segoe UI</vt:lpstr>
      <vt:lpstr>Thème Office</vt:lpstr>
      <vt:lpstr>Présentation PowerPoint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Titre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2022-09-02T12:45:43Z</dcterms:created>
  <dcterms:modified xsi:type="dcterms:W3CDTF">2022-09-14T11:54:17Z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0x010100D1308AC0C1CFAD469CE98F0643093F35</vt:lpwstr>
  </property>
</Properties>
</file>